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 id="2147483657" r:id="rId10"/>
    <p:sldMasterId id="2147483658" r:id="rId11"/>
  </p:sldMasterIdLst>
  <p:notesMasterIdLst>
    <p:notesMasterId r:id="rId43"/>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Lst>
  <p:sldSz cx="10080625" cy="7559675"/>
  <p:notesSz cx="7104063" cy="10234613"/>
  <p:defaultTextStyle>
    <a:defPPr>
      <a:defRPr lang="en-GB"/>
    </a:defPPr>
    <a:lvl1pPr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1pPr>
    <a:lvl2pPr marL="742950" indent="-28575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2pPr>
    <a:lvl3pPr marL="1143000" indent="-22860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3pPr>
    <a:lvl4pPr marL="1600200" indent="-22860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4pPr>
    <a:lvl5pPr marL="2057400" indent="-22860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757" userDrawn="1">
          <p15:clr>
            <a:srgbClr val="A4A3A4"/>
          </p15:clr>
        </p15:guide>
        <p15:guide id="2" pos="203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 initials="" lastIdx="1" clrIdx="0"/>
  <p:cmAuthor id="2" name="hekmanhk" initials="h" lastIdx="2" clrIdx="1"/>
  <p:cmAuthor id="3" name="Fred Tonneijck" initials="FT" lastIdx="1" clrIdx="2">
    <p:extLst>
      <p:ext uri="{19B8F6BF-5375-455C-9EA6-DF929625EA0E}">
        <p15:presenceInfo xmlns:p15="http://schemas.microsoft.com/office/powerpoint/2012/main" userId="3d8b567d478f88c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05" autoAdjust="0"/>
  </p:normalViewPr>
  <p:slideViewPr>
    <p:cSldViewPr>
      <p:cViewPr varScale="1">
        <p:scale>
          <a:sx n="63" d="100"/>
          <a:sy n="63" d="100"/>
        </p:scale>
        <p:origin x="1410" y="66"/>
      </p:cViewPr>
      <p:guideLst>
        <p:guide orient="horz" pos="2160"/>
        <p:guide pos="2880"/>
      </p:guideLst>
    </p:cSldViewPr>
  </p:slideViewPr>
  <p:outlineViewPr>
    <p:cViewPr varScale="1">
      <p:scale>
        <a:sx n="170" d="200"/>
        <a:sy n="170" d="200"/>
      </p:scale>
      <p:origin x="0" y="3331"/>
    </p:cViewPr>
  </p:outlineViewPr>
  <p:notesTextViewPr>
    <p:cViewPr>
      <p:scale>
        <a:sx n="1" d="1"/>
        <a:sy n="1" d="1"/>
      </p:scale>
      <p:origin x="0" y="0"/>
    </p:cViewPr>
  </p:notesTextViewPr>
  <p:sorterViewPr>
    <p:cViewPr varScale="1">
      <p:scale>
        <a:sx n="100" d="100"/>
        <a:sy n="100" d="100"/>
      </p:scale>
      <p:origin x="0" y="-1506"/>
    </p:cViewPr>
  </p:sorterViewPr>
  <p:notesViewPr>
    <p:cSldViewPr>
      <p:cViewPr>
        <p:scale>
          <a:sx n="100" d="100"/>
          <a:sy n="100" d="100"/>
        </p:scale>
        <p:origin x="1812" y="-1530"/>
      </p:cViewPr>
      <p:guideLst>
        <p:guide orient="horz" pos="2757"/>
        <p:guide pos="203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AutoShape 1"/>
          <p:cNvSpPr>
            <a:spLocks noChangeArrowheads="1"/>
          </p:cNvSpPr>
          <p:nvPr/>
        </p:nvSpPr>
        <p:spPr bwMode="auto">
          <a:xfrm>
            <a:off x="0" y="0"/>
            <a:ext cx="7104063" cy="10234613"/>
          </a:xfrm>
          <a:prstGeom prst="roundRect">
            <a:avLst>
              <a:gd name="adj" fmla="val 19"/>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2291" name="AutoShape 2"/>
          <p:cNvSpPr>
            <a:spLocks noChangeArrowheads="1"/>
          </p:cNvSpPr>
          <p:nvPr/>
        </p:nvSpPr>
        <p:spPr bwMode="auto">
          <a:xfrm>
            <a:off x="0" y="0"/>
            <a:ext cx="7104063" cy="102346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2292" name="AutoShape 3"/>
          <p:cNvSpPr>
            <a:spLocks noChangeArrowheads="1"/>
          </p:cNvSpPr>
          <p:nvPr/>
        </p:nvSpPr>
        <p:spPr bwMode="auto">
          <a:xfrm>
            <a:off x="0" y="0"/>
            <a:ext cx="7104063" cy="102346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2293" name="AutoShape 4"/>
          <p:cNvSpPr>
            <a:spLocks noChangeArrowheads="1"/>
          </p:cNvSpPr>
          <p:nvPr/>
        </p:nvSpPr>
        <p:spPr bwMode="auto">
          <a:xfrm>
            <a:off x="0" y="0"/>
            <a:ext cx="7104063" cy="102346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2294" name="AutoShape 5"/>
          <p:cNvSpPr>
            <a:spLocks noChangeArrowheads="1"/>
          </p:cNvSpPr>
          <p:nvPr/>
        </p:nvSpPr>
        <p:spPr bwMode="auto">
          <a:xfrm>
            <a:off x="0" y="0"/>
            <a:ext cx="7104063" cy="102346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2295" name="AutoShape 6"/>
          <p:cNvSpPr>
            <a:spLocks noChangeArrowheads="1"/>
          </p:cNvSpPr>
          <p:nvPr/>
        </p:nvSpPr>
        <p:spPr bwMode="auto">
          <a:xfrm>
            <a:off x="0" y="0"/>
            <a:ext cx="7104063" cy="102346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2296" name="AutoShape 7"/>
          <p:cNvSpPr>
            <a:spLocks noChangeArrowheads="1"/>
          </p:cNvSpPr>
          <p:nvPr/>
        </p:nvSpPr>
        <p:spPr bwMode="auto">
          <a:xfrm>
            <a:off x="0" y="0"/>
            <a:ext cx="7104063" cy="102346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2297" name="AutoShape 8"/>
          <p:cNvSpPr>
            <a:spLocks noChangeArrowheads="1"/>
          </p:cNvSpPr>
          <p:nvPr/>
        </p:nvSpPr>
        <p:spPr bwMode="auto">
          <a:xfrm>
            <a:off x="0" y="0"/>
            <a:ext cx="7104063" cy="102346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2298" name="AutoShape 9"/>
          <p:cNvSpPr>
            <a:spLocks noChangeArrowheads="1"/>
          </p:cNvSpPr>
          <p:nvPr/>
        </p:nvSpPr>
        <p:spPr bwMode="auto">
          <a:xfrm>
            <a:off x="0" y="0"/>
            <a:ext cx="7104063" cy="102346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2299" name="AutoShape 10"/>
          <p:cNvSpPr>
            <a:spLocks noChangeArrowheads="1"/>
          </p:cNvSpPr>
          <p:nvPr/>
        </p:nvSpPr>
        <p:spPr bwMode="auto">
          <a:xfrm>
            <a:off x="0" y="0"/>
            <a:ext cx="7104063" cy="102346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2300" name="AutoShape 11"/>
          <p:cNvSpPr>
            <a:spLocks noChangeArrowheads="1"/>
          </p:cNvSpPr>
          <p:nvPr/>
        </p:nvSpPr>
        <p:spPr bwMode="auto">
          <a:xfrm>
            <a:off x="0" y="0"/>
            <a:ext cx="7104063" cy="102346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2301" name="AutoShape 12"/>
          <p:cNvSpPr>
            <a:spLocks noChangeArrowheads="1"/>
          </p:cNvSpPr>
          <p:nvPr/>
        </p:nvSpPr>
        <p:spPr bwMode="auto">
          <a:xfrm>
            <a:off x="0" y="0"/>
            <a:ext cx="7104063" cy="102346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2302" name="AutoShape 13"/>
          <p:cNvSpPr>
            <a:spLocks noChangeArrowheads="1"/>
          </p:cNvSpPr>
          <p:nvPr/>
        </p:nvSpPr>
        <p:spPr bwMode="auto">
          <a:xfrm>
            <a:off x="0" y="0"/>
            <a:ext cx="7104063" cy="102346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2303" name="AutoShape 14"/>
          <p:cNvSpPr>
            <a:spLocks noChangeArrowheads="1"/>
          </p:cNvSpPr>
          <p:nvPr/>
        </p:nvSpPr>
        <p:spPr bwMode="auto">
          <a:xfrm>
            <a:off x="0" y="0"/>
            <a:ext cx="7104063" cy="102346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2304" name="AutoShape 15"/>
          <p:cNvSpPr>
            <a:spLocks noChangeArrowheads="1"/>
          </p:cNvSpPr>
          <p:nvPr/>
        </p:nvSpPr>
        <p:spPr bwMode="auto">
          <a:xfrm>
            <a:off x="0" y="0"/>
            <a:ext cx="7104063" cy="102346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2305" name="AutoShape 16"/>
          <p:cNvSpPr>
            <a:spLocks noChangeArrowheads="1"/>
          </p:cNvSpPr>
          <p:nvPr/>
        </p:nvSpPr>
        <p:spPr bwMode="auto">
          <a:xfrm>
            <a:off x="0" y="0"/>
            <a:ext cx="7104063" cy="102346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2306" name="AutoShape 17"/>
          <p:cNvSpPr>
            <a:spLocks noChangeArrowheads="1"/>
          </p:cNvSpPr>
          <p:nvPr/>
        </p:nvSpPr>
        <p:spPr bwMode="auto">
          <a:xfrm>
            <a:off x="0" y="0"/>
            <a:ext cx="7104063" cy="102346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2307" name="AutoShape 18"/>
          <p:cNvSpPr>
            <a:spLocks noChangeArrowheads="1"/>
          </p:cNvSpPr>
          <p:nvPr/>
        </p:nvSpPr>
        <p:spPr bwMode="auto">
          <a:xfrm>
            <a:off x="0" y="0"/>
            <a:ext cx="7104063" cy="102346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2308" name="Rectangle 19"/>
          <p:cNvSpPr>
            <a:spLocks noGrp="1" noRot="1" noChangeAspect="1" noChangeArrowheads="1"/>
          </p:cNvSpPr>
          <p:nvPr>
            <p:ph type="sldImg"/>
          </p:nvPr>
        </p:nvSpPr>
        <p:spPr bwMode="auto">
          <a:xfrm>
            <a:off x="1362075" y="862013"/>
            <a:ext cx="4352925" cy="3265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 name="Rectangle 20"/>
          <p:cNvSpPr>
            <a:spLocks noGrp="1" noChangeArrowheads="1"/>
          </p:cNvSpPr>
          <p:nvPr>
            <p:ph type="body"/>
          </p:nvPr>
        </p:nvSpPr>
        <p:spPr bwMode="auto">
          <a:xfrm>
            <a:off x="677288" y="4479827"/>
            <a:ext cx="5722635" cy="47959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nl-NL" altLang="nl-NL" noProof="0" smtClean="0"/>
          </a:p>
        </p:txBody>
      </p:sp>
      <p:sp>
        <p:nvSpPr>
          <p:cNvPr id="12310" name="Text Box 21"/>
          <p:cNvSpPr txBox="1">
            <a:spLocks noChangeArrowheads="1"/>
          </p:cNvSpPr>
          <p:nvPr/>
        </p:nvSpPr>
        <p:spPr bwMode="auto">
          <a:xfrm>
            <a:off x="0" y="0"/>
            <a:ext cx="3058238" cy="4862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2311" name="Text Box 22"/>
          <p:cNvSpPr txBox="1">
            <a:spLocks noChangeArrowheads="1"/>
          </p:cNvSpPr>
          <p:nvPr/>
        </p:nvSpPr>
        <p:spPr bwMode="auto">
          <a:xfrm>
            <a:off x="4020465" y="0"/>
            <a:ext cx="3058238" cy="4862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2312" name="Text Box 23"/>
          <p:cNvSpPr txBox="1">
            <a:spLocks noChangeArrowheads="1"/>
          </p:cNvSpPr>
          <p:nvPr/>
        </p:nvSpPr>
        <p:spPr bwMode="auto">
          <a:xfrm>
            <a:off x="0" y="9722502"/>
            <a:ext cx="3058238" cy="4862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3" name="Rectangle 24"/>
          <p:cNvSpPr>
            <a:spLocks noGrp="1" noChangeArrowheads="1"/>
          </p:cNvSpPr>
          <p:nvPr>
            <p:ph type="sldNum"/>
          </p:nvPr>
        </p:nvSpPr>
        <p:spPr bwMode="auto">
          <a:xfrm>
            <a:off x="4020465" y="9722502"/>
            <a:ext cx="3055254" cy="483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eaLnBrk="1">
              <a:lnSpc>
                <a:spcPct val="95000"/>
              </a:lnSpc>
              <a:buClrTx/>
              <a:buSzPct val="100000"/>
              <a:buFontTx/>
              <a:buNone/>
              <a:tabLst>
                <a:tab pos="426755" algn="l"/>
                <a:tab pos="853509" algn="l"/>
                <a:tab pos="1280264" algn="l"/>
                <a:tab pos="1707018" algn="l"/>
                <a:tab pos="2133773" algn="l"/>
                <a:tab pos="2560527" algn="l"/>
                <a:tab pos="2987282" algn="l"/>
              </a:tabLst>
              <a:defRPr sz="1300" smtClean="0">
                <a:solidFill>
                  <a:srgbClr val="000000"/>
                </a:solidFill>
                <a:latin typeface="Times New Roman" panose="02020603050405020304" pitchFamily="18" charset="0"/>
                <a:cs typeface="Segoe UI" panose="020B0502040204020203" pitchFamily="34" charset="0"/>
              </a:defRPr>
            </a:lvl1pPr>
          </a:lstStyle>
          <a:p>
            <a:pPr>
              <a:defRPr/>
            </a:pPr>
            <a:fld id="{6E6BDDB3-8CAE-415D-B616-F11458145707}" type="slidenum">
              <a:rPr lang="nl-NL" altLang="nl-NL"/>
              <a:pPr>
                <a:defRPr/>
              </a:pPr>
              <a:t>‹nr.›</a:t>
            </a:fld>
            <a:endParaRPr lang="nl-NL" altLang="nl-NL"/>
          </a:p>
        </p:txBody>
      </p:sp>
    </p:spTree>
    <p:extLst>
      <p:ext uri="{BB962C8B-B14F-4D97-AF65-F5344CB8AC3E}">
        <p14:creationId xmlns:p14="http://schemas.microsoft.com/office/powerpoint/2010/main" val="4236215546"/>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Rectangle 24"/>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5pPr>
            <a:lvl6pPr marL="2388619"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6pPr>
            <a:lvl7pPr marL="2822913"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7pPr>
            <a:lvl8pPr marL="3257207"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8pPr>
            <a:lvl9pPr marL="3691501"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9pPr>
          </a:lstStyle>
          <a:p>
            <a:pPr>
              <a:lnSpc>
                <a:spcPct val="95000"/>
              </a:lnSpc>
              <a:buClrTx/>
              <a:buFontTx/>
              <a:buNone/>
            </a:pPr>
            <a:fld id="{C701AAAB-7971-43E1-B67C-15D93CD64493}" type="slidenum">
              <a:rPr lang="nl-NL" altLang="nl-NL">
                <a:solidFill>
                  <a:srgbClr val="000000"/>
                </a:solidFill>
                <a:latin typeface="Times New Roman" panose="02020603050405020304" pitchFamily="18" charset="0"/>
              </a:rPr>
              <a:pPr>
                <a:lnSpc>
                  <a:spcPct val="95000"/>
                </a:lnSpc>
                <a:buClrTx/>
                <a:buFontTx/>
                <a:buNone/>
              </a:pPr>
              <a:t>1</a:t>
            </a:fld>
            <a:endParaRPr lang="nl-NL" altLang="nl-NL">
              <a:solidFill>
                <a:srgbClr val="000000"/>
              </a:solidFill>
              <a:latin typeface="Times New Roman" panose="02020603050405020304" pitchFamily="18" charset="0"/>
            </a:endParaRPr>
          </a:p>
        </p:txBody>
      </p:sp>
      <p:sp>
        <p:nvSpPr>
          <p:cNvPr id="14339" name="Text Box 1"/>
          <p:cNvSpPr txBox="1">
            <a:spLocks noChangeArrowheads="1"/>
          </p:cNvSpPr>
          <p:nvPr/>
        </p:nvSpPr>
        <p:spPr bwMode="auto">
          <a:xfrm>
            <a:off x="4020465" y="9722502"/>
            <a:ext cx="3058238" cy="4862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r" eaLnBrk="1">
              <a:lnSpc>
                <a:spcPct val="95000"/>
              </a:lnSpc>
              <a:buClrTx/>
              <a:buFontTx/>
              <a:buNone/>
            </a:pPr>
            <a:fld id="{8B273FB1-E675-49C8-9874-AA18A82B02FE}" type="slidenum">
              <a:rPr lang="nl-NL" altLang="nl-NL" sz="1300">
                <a:solidFill>
                  <a:srgbClr val="000000"/>
                </a:solidFill>
                <a:latin typeface="Times New Roman" panose="02020603050405020304" pitchFamily="18" charset="0"/>
                <a:cs typeface="Segoe UI" panose="020B0502040204020203" pitchFamily="34" charset="0"/>
              </a:rPr>
              <a:pPr algn="r" eaLnBrk="1">
                <a:lnSpc>
                  <a:spcPct val="95000"/>
                </a:lnSpc>
                <a:buClrTx/>
                <a:buFontTx/>
                <a:buNone/>
              </a:pPr>
              <a:t>1</a:t>
            </a:fld>
            <a:endParaRPr lang="nl-NL" altLang="nl-NL" sz="1300">
              <a:solidFill>
                <a:srgbClr val="000000"/>
              </a:solidFill>
              <a:latin typeface="Times New Roman" panose="02020603050405020304" pitchFamily="18" charset="0"/>
              <a:cs typeface="Segoe UI" panose="020B0502040204020203" pitchFamily="34" charset="0"/>
            </a:endParaRPr>
          </a:p>
        </p:txBody>
      </p:sp>
      <p:sp>
        <p:nvSpPr>
          <p:cNvPr id="14340" name="Rectangle 2"/>
          <p:cNvSpPr>
            <a:spLocks noGrp="1" noRot="1" noChangeAspect="1" noChangeArrowheads="1" noTextEdit="1"/>
          </p:cNvSpPr>
          <p:nvPr>
            <p:ph type="sldImg"/>
          </p:nvPr>
        </p:nvSpPr>
        <p:spPr>
          <a:xfrm>
            <a:off x="1357313" y="862013"/>
            <a:ext cx="4391025" cy="32940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41" name="Text Box 3"/>
          <p:cNvSpPr txBox="1">
            <a:spLocks noChangeArrowheads="1"/>
          </p:cNvSpPr>
          <p:nvPr/>
        </p:nvSpPr>
        <p:spPr bwMode="auto">
          <a:xfrm>
            <a:off x="677288" y="4479828"/>
            <a:ext cx="5750980" cy="4824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4342" name="Text Box 4"/>
          <p:cNvSpPr txBox="1">
            <a:spLocks noChangeArrowheads="1"/>
          </p:cNvSpPr>
          <p:nvPr/>
        </p:nvSpPr>
        <p:spPr bwMode="auto">
          <a:xfrm>
            <a:off x="677288" y="4686496"/>
            <a:ext cx="5412335" cy="54447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5491" tIns="42746" rIns="85491" bIns="42746"/>
          <a:lstStyle>
            <a:lvl1pPr marL="457200">
              <a:lnSpc>
                <a:spcPct val="93000"/>
              </a:lnSpc>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chemeClr val="bg1"/>
                </a:solidFill>
                <a:latin typeface="Arial" panose="020B0604020202020204" pitchFamily="34" charset="0"/>
                <a:ea typeface="Microsoft YaHei" panose="020B0503020204020204" pitchFamily="34" charset="-122"/>
              </a:defRPr>
            </a:lvl9pPr>
          </a:lstStyle>
          <a:p>
            <a:pPr eaLnBrk="1">
              <a:buClrTx/>
              <a:buFontTx/>
              <a:buNone/>
            </a:pPr>
            <a:endParaRPr lang="nl-NL" altLang="nl-NL" sz="1100">
              <a:solidFill>
                <a:srgbClr val="000000"/>
              </a:solidFill>
            </a:endParaRPr>
          </a:p>
          <a:p>
            <a:pPr eaLnBrk="1">
              <a:buClrTx/>
              <a:buFontTx/>
              <a:buNone/>
            </a:pPr>
            <a:endParaRPr lang="nl-NL" altLang="nl-NL" sz="1100">
              <a:solidFill>
                <a:srgbClr val="000000"/>
              </a:solidFill>
            </a:endParaRPr>
          </a:p>
          <a:p>
            <a:pPr eaLnBrk="1">
              <a:buClrTx/>
              <a:buFontTx/>
              <a:buNone/>
            </a:pPr>
            <a:endParaRPr lang="nl-NL" altLang="nl-NL" sz="1100">
              <a:solidFill>
                <a:srgbClr val="000000"/>
              </a:solidFill>
            </a:endParaRPr>
          </a:p>
          <a:p>
            <a:pPr eaLnBrk="1">
              <a:buClrTx/>
              <a:buFontTx/>
              <a:buNone/>
            </a:pPr>
            <a:endParaRPr lang="nl-NL" altLang="nl-NL" sz="1100">
              <a:solidFill>
                <a:srgbClr val="000000"/>
              </a:solidFill>
            </a:endParaRPr>
          </a:p>
          <a:p>
            <a:pPr eaLnBrk="1">
              <a:buClrTx/>
              <a:buFontTx/>
              <a:buNone/>
            </a:pPr>
            <a:endParaRPr lang="nl-NL" altLang="nl-NL">
              <a:solidFill>
                <a:srgbClr val="000000"/>
              </a:solidFill>
            </a:endParaRPr>
          </a:p>
          <a:p>
            <a:pPr eaLnBrk="1">
              <a:buClrTx/>
              <a:buFontTx/>
              <a:buNone/>
            </a:pPr>
            <a:endParaRPr lang="nl-NL" altLang="nl-NL">
              <a:solidFill>
                <a:srgbClr val="000000"/>
              </a:solidFill>
            </a:endParaRPr>
          </a:p>
          <a:p>
            <a:pPr eaLnBrk="1">
              <a:buClrTx/>
              <a:buFontTx/>
              <a:buNone/>
            </a:pPr>
            <a:endParaRPr lang="nl-NL" altLang="nl-NL">
              <a:solidFill>
                <a:srgbClr val="000000"/>
              </a:solidFill>
            </a:endParaRPr>
          </a:p>
          <a:p>
            <a:pPr eaLnBrk="1">
              <a:buClrTx/>
              <a:buFontTx/>
              <a:buNone/>
            </a:pPr>
            <a:endParaRPr lang="nl-NL" altLang="nl-NL">
              <a:solidFill>
                <a:srgbClr val="000000"/>
              </a:solidFill>
            </a:endParaRPr>
          </a:p>
        </p:txBody>
      </p:sp>
      <p:sp>
        <p:nvSpPr>
          <p:cNvPr id="14343" name="Text Box 5"/>
          <p:cNvSpPr txBox="1">
            <a:spLocks noChangeArrowheads="1"/>
          </p:cNvSpPr>
          <p:nvPr/>
        </p:nvSpPr>
        <p:spPr bwMode="auto">
          <a:xfrm>
            <a:off x="135757" y="4221493"/>
            <a:ext cx="6292511" cy="56043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5491" tIns="42746" rIns="85491" bIns="42746"/>
          <a:lstStyle>
            <a:lvl1pPr marL="457200">
              <a:lnSpc>
                <a:spcPct val="93000"/>
              </a:lnSpc>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chemeClr val="bg1"/>
                </a:solidFill>
                <a:latin typeface="Arial" panose="020B0604020202020204" pitchFamily="34" charset="0"/>
                <a:ea typeface="Microsoft YaHei" panose="020B0503020204020204" pitchFamily="34" charset="-122"/>
              </a:defRPr>
            </a:lvl9pPr>
          </a:lstStyle>
          <a:p>
            <a:pPr>
              <a:buClrTx/>
              <a:buFontTx/>
              <a:buNone/>
            </a:pPr>
            <a:r>
              <a:rPr lang="nl-NL" altLang="nl-NL" sz="1100">
                <a:solidFill>
                  <a:schemeClr val="tx1"/>
                </a:solidFill>
              </a:rPr>
              <a:t>Wat is een levende tuin en hoe maak je die? De Branchevereniging voor Hoveniers en Groenvoorzieners (VHG) wil het concept 'De Levende Tuin' onder de aandacht brengen van de consumenten. Met dit concept wil VHG laten zien dat naast het genieten van een tuin ook andere maatschappelijke en economische waarden belangrijk zijn. Dit geldt dan niet alleen de bezitter van de tuin maar ook de samenleving. Zo draagt de levende tuin bij aan een grote variatie van planten en dieren, een verbeterde luchtkwaliteit, verkoeling, de opvang en aanwezigheid van water en het genieten van het voedsel uit eigen tuin. Een woning in een groene omgeving is meer waard dan in een verharde omgeving. Ten slotte biedt de tuin voor kinderen vaak het eerste contact met de natuur. In een levende tuin kunnen kinderen heerlijk spelen en allerhande beestjes en plantjes ontdekken.</a:t>
            </a:r>
          </a:p>
          <a:p>
            <a:pPr>
              <a:buClrTx/>
              <a:buFontTx/>
              <a:buNone/>
            </a:pPr>
            <a:endParaRPr lang="nl-NL" altLang="nl-NL" sz="1100">
              <a:solidFill>
                <a:schemeClr val="tx1"/>
              </a:solidFill>
            </a:endParaRPr>
          </a:p>
          <a:p>
            <a:pPr>
              <a:buClrTx/>
              <a:buFontTx/>
              <a:buNone/>
            </a:pPr>
            <a:r>
              <a:rPr lang="nl-NL" altLang="nl-NL" sz="1100">
                <a:solidFill>
                  <a:schemeClr val="tx1"/>
                </a:solidFill>
              </a:rPr>
              <a:t>Deze cursus is bedoeld om BBL cursisten vertrouwd te maken met het concept van de levende tuin waardoor ook hun handelingsbekwaamheid rondom dit concept toeneemt. Het gaat hierbij vooral om een gedragsverandering. In plaats van de beeldkwaliteit van een tuin wordt de functionaliteit daarvan leidend bij ontwerp, aanplant en beheer.</a:t>
            </a:r>
          </a:p>
          <a:p>
            <a:pPr>
              <a:buClrTx/>
              <a:buFontTx/>
              <a:buNone/>
            </a:pPr>
            <a:endParaRPr lang="nl-NL" altLang="nl-NL" sz="1100">
              <a:solidFill>
                <a:schemeClr val="tx1"/>
              </a:solidFill>
            </a:endParaRPr>
          </a:p>
          <a:p>
            <a:pPr>
              <a:buClrTx/>
              <a:buFontTx/>
              <a:buNone/>
            </a:pPr>
            <a:r>
              <a:rPr lang="nl-NL" altLang="nl-NL" sz="1100">
                <a:solidFill>
                  <a:schemeClr val="tx1"/>
                </a:solidFill>
              </a:rPr>
              <a:t>De rode draad voor de gehele cursus is de omvorming van een bestaande tuin in een levende tuin. Op de tweede cursusdag neemt iedere cursist informatiemateriaal (foto's en tekeningen/ontwerp) mee van een geselecteerde tuin. Op dag 4 van de cursus presenteert iedere cursist het resultaat van de omvorming van deze tuin naar een levende tuin. Tevens wordt gedurende de cursus op verschillende momenten het label van de levende tuin ingekleurd in relatie tot het uitgevoerde onderdeel.</a:t>
            </a:r>
          </a:p>
          <a:p>
            <a:pPr>
              <a:buClrTx/>
              <a:buFontTx/>
              <a:buNone/>
            </a:pPr>
            <a:endParaRPr lang="nl-NL" altLang="nl-NL" sz="1100">
              <a:solidFill>
                <a:schemeClr val="tx1"/>
              </a:solidFill>
            </a:endParaRPr>
          </a:p>
          <a:p>
            <a:pPr>
              <a:buClrTx/>
              <a:buFontTx/>
              <a:buNone/>
            </a:pPr>
            <a:r>
              <a:rPr lang="nl-NL" altLang="nl-NL" sz="1100">
                <a:solidFill>
                  <a:schemeClr val="tx1"/>
                </a:solidFill>
              </a:rPr>
              <a:t>De cursus beslaat vier dagen en wordt gegeven door eigen docenten en gastdocenten (bij voorkeur ondernemers). De volgende vier thema's (</a:t>
            </a:r>
            <a:r>
              <a:rPr lang="nl-NL" altLang="nl-NL" sz="1100">
                <a:solidFill>
                  <a:schemeClr val="tx1"/>
                </a:solidFill>
                <a:cs typeface="Arial" panose="020B0604020202020204" pitchFamily="34" charset="0"/>
              </a:rPr>
              <a:t>één thema per cursusdag) </a:t>
            </a:r>
            <a:r>
              <a:rPr lang="nl-NL" altLang="nl-NL" sz="1100">
                <a:solidFill>
                  <a:schemeClr val="tx1"/>
                </a:solidFill>
              </a:rPr>
              <a:t>worden in de cursus behandeld:</a:t>
            </a:r>
          </a:p>
          <a:p>
            <a:pPr>
              <a:buClrTx/>
              <a:buFontTx/>
              <a:buNone/>
            </a:pPr>
            <a:r>
              <a:rPr lang="nl-NL" altLang="nl-NL" sz="1100">
                <a:solidFill>
                  <a:schemeClr val="tx1"/>
                </a:solidFill>
              </a:rPr>
              <a:t>1) Aanleg (inclusief de uitgangspunten voor ontwerp),</a:t>
            </a:r>
          </a:p>
          <a:p>
            <a:pPr>
              <a:buClrTx/>
              <a:buFontTx/>
              <a:buNone/>
            </a:pPr>
            <a:r>
              <a:rPr lang="nl-NL" altLang="nl-NL" sz="1100">
                <a:solidFill>
                  <a:schemeClr val="tx1"/>
                </a:solidFill>
              </a:rPr>
              <a:t>2) Onderhoud (beheer),</a:t>
            </a:r>
          </a:p>
          <a:p>
            <a:pPr>
              <a:buClrTx/>
              <a:buFontTx/>
              <a:buNone/>
            </a:pPr>
            <a:r>
              <a:rPr lang="nl-NL" altLang="nl-NL" sz="1100">
                <a:solidFill>
                  <a:schemeClr val="tx1"/>
                </a:solidFill>
              </a:rPr>
              <a:t>3) Beplanting, en</a:t>
            </a:r>
          </a:p>
          <a:p>
            <a:pPr>
              <a:buClrTx/>
              <a:buFontTx/>
              <a:buNone/>
            </a:pPr>
            <a:r>
              <a:rPr lang="nl-NL" altLang="nl-NL" sz="1100">
                <a:solidFill>
                  <a:schemeClr val="tx1"/>
                </a:solidFill>
              </a:rPr>
              <a:t>4) Integratie in een levende tuin.</a:t>
            </a:r>
          </a:p>
          <a:p>
            <a:pPr>
              <a:buClrTx/>
              <a:buFontTx/>
              <a:buNone/>
            </a:pPr>
            <a:endParaRPr lang="nl-NL" altLang="nl-NL" sz="1100">
              <a:solidFill>
                <a:schemeClr val="tx1"/>
              </a:solidFill>
            </a:endParaRPr>
          </a:p>
          <a:p>
            <a:pPr>
              <a:buClrTx/>
            </a:pPr>
            <a:r>
              <a:rPr lang="nl-NL" altLang="nl-NL" sz="1100">
                <a:solidFill>
                  <a:schemeClr val="tx1"/>
                </a:solidFill>
              </a:rPr>
              <a:t>Om te laten zien wat wordt bedoeld met (onderdelen van) de levende tuin vormen excursies naar interessante locaties integraal onderdeel van de cursus. </a:t>
            </a:r>
          </a:p>
        </p:txBody>
      </p:sp>
    </p:spTree>
    <p:extLst>
      <p:ext uri="{BB962C8B-B14F-4D97-AF65-F5344CB8AC3E}">
        <p14:creationId xmlns:p14="http://schemas.microsoft.com/office/powerpoint/2010/main" val="3278624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24"/>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5pPr>
            <a:lvl6pPr marL="2388619"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6pPr>
            <a:lvl7pPr marL="2822913"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7pPr>
            <a:lvl8pPr marL="3257207"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8pPr>
            <a:lvl9pPr marL="3691501"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9pPr>
          </a:lstStyle>
          <a:p>
            <a:pPr>
              <a:lnSpc>
                <a:spcPct val="95000"/>
              </a:lnSpc>
              <a:buClrTx/>
              <a:buFontTx/>
              <a:buNone/>
            </a:pPr>
            <a:fld id="{795BE487-AD87-4F26-B7EB-569F1B1CBB29}" type="slidenum">
              <a:rPr lang="nl-NL" altLang="nl-NL">
                <a:solidFill>
                  <a:srgbClr val="000000"/>
                </a:solidFill>
                <a:latin typeface="Times New Roman" panose="02020603050405020304" pitchFamily="18" charset="0"/>
              </a:rPr>
              <a:pPr>
                <a:lnSpc>
                  <a:spcPct val="95000"/>
                </a:lnSpc>
                <a:buClrTx/>
                <a:buFontTx/>
                <a:buNone/>
              </a:pPr>
              <a:t>10</a:t>
            </a:fld>
            <a:endParaRPr lang="nl-NL" altLang="nl-NL">
              <a:solidFill>
                <a:srgbClr val="000000"/>
              </a:solidFill>
              <a:latin typeface="Times New Roman" panose="02020603050405020304" pitchFamily="18" charset="0"/>
            </a:endParaRPr>
          </a:p>
        </p:txBody>
      </p:sp>
      <p:sp>
        <p:nvSpPr>
          <p:cNvPr id="32771" name="Text Box 1"/>
          <p:cNvSpPr txBox="1">
            <a:spLocks noChangeArrowheads="1"/>
          </p:cNvSpPr>
          <p:nvPr/>
        </p:nvSpPr>
        <p:spPr bwMode="auto">
          <a:xfrm>
            <a:off x="4020465" y="9722502"/>
            <a:ext cx="3058238" cy="4862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r" eaLnBrk="1">
              <a:lnSpc>
                <a:spcPct val="95000"/>
              </a:lnSpc>
              <a:buClrTx/>
              <a:buFontTx/>
              <a:buNone/>
            </a:pPr>
            <a:fld id="{6FF6D17E-2B29-4738-B1DD-58746D7F30C5}" type="slidenum">
              <a:rPr lang="nl-NL" altLang="nl-NL" sz="1300">
                <a:solidFill>
                  <a:srgbClr val="000000"/>
                </a:solidFill>
                <a:latin typeface="Times New Roman" panose="02020603050405020304" pitchFamily="18" charset="0"/>
                <a:cs typeface="Segoe UI" panose="020B0502040204020203" pitchFamily="34" charset="0"/>
              </a:rPr>
              <a:pPr algn="r" eaLnBrk="1">
                <a:lnSpc>
                  <a:spcPct val="95000"/>
                </a:lnSpc>
                <a:buClrTx/>
                <a:buFontTx/>
                <a:buNone/>
              </a:pPr>
              <a:t>10</a:t>
            </a:fld>
            <a:endParaRPr lang="nl-NL" altLang="nl-NL" sz="1300">
              <a:solidFill>
                <a:srgbClr val="000000"/>
              </a:solidFill>
              <a:latin typeface="Times New Roman" panose="02020603050405020304" pitchFamily="18" charset="0"/>
              <a:cs typeface="Segoe UI" panose="020B0502040204020203" pitchFamily="34" charset="0"/>
            </a:endParaRPr>
          </a:p>
        </p:txBody>
      </p:sp>
      <p:sp>
        <p:nvSpPr>
          <p:cNvPr id="32772" name="Rectangle 2"/>
          <p:cNvSpPr>
            <a:spLocks noGrp="1" noRot="1" noChangeAspect="1" noChangeArrowheads="1" noTextEdit="1"/>
          </p:cNvSpPr>
          <p:nvPr>
            <p:ph type="sldImg"/>
          </p:nvPr>
        </p:nvSpPr>
        <p:spPr>
          <a:xfrm>
            <a:off x="1357313" y="862013"/>
            <a:ext cx="4391025" cy="32940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3" name="Text Box 3"/>
          <p:cNvSpPr txBox="1">
            <a:spLocks noChangeArrowheads="1"/>
          </p:cNvSpPr>
          <p:nvPr/>
        </p:nvSpPr>
        <p:spPr bwMode="auto">
          <a:xfrm>
            <a:off x="677288" y="4479828"/>
            <a:ext cx="5750980" cy="4824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32774" name="Text Box 4"/>
          <p:cNvSpPr txBox="1">
            <a:spLocks noChangeArrowheads="1"/>
          </p:cNvSpPr>
          <p:nvPr/>
        </p:nvSpPr>
        <p:spPr bwMode="auto">
          <a:xfrm>
            <a:off x="677288" y="4686495"/>
            <a:ext cx="5818111" cy="3297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5491" tIns="42746" rIns="85491" bIns="42746"/>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a:buClrTx/>
              <a:buFontTx/>
              <a:buNone/>
            </a:pPr>
            <a:r>
              <a:rPr lang="nl-NL" altLang="nl-NL" sz="1100">
                <a:solidFill>
                  <a:srgbClr val="000000"/>
                </a:solidFill>
              </a:rPr>
              <a:t>Zijn planten in de bestrating een lust of een last?</a:t>
            </a:r>
          </a:p>
          <a:p>
            <a:pPr eaLnBrk="1">
              <a:buClrTx/>
              <a:buFontTx/>
              <a:buNone/>
            </a:pPr>
            <a:r>
              <a:rPr lang="nl-NL" altLang="nl-NL" sz="1100">
                <a:solidFill>
                  <a:srgbClr val="000000"/>
                </a:solidFill>
              </a:rPr>
              <a:t>Denk hierbij vooral aan de waterdoorlaatbaarheid van de bestrating! </a:t>
            </a:r>
          </a:p>
        </p:txBody>
      </p:sp>
    </p:spTree>
    <p:extLst>
      <p:ext uri="{BB962C8B-B14F-4D97-AF65-F5344CB8AC3E}">
        <p14:creationId xmlns:p14="http://schemas.microsoft.com/office/powerpoint/2010/main" val="2954221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24"/>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5pPr>
            <a:lvl6pPr marL="2388619"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6pPr>
            <a:lvl7pPr marL="2822913"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7pPr>
            <a:lvl8pPr marL="3257207"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8pPr>
            <a:lvl9pPr marL="3691501"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9pPr>
          </a:lstStyle>
          <a:p>
            <a:pPr>
              <a:lnSpc>
                <a:spcPct val="95000"/>
              </a:lnSpc>
              <a:buClrTx/>
              <a:buFontTx/>
              <a:buNone/>
            </a:pPr>
            <a:fld id="{779DDD33-53CF-4A85-93F8-DC747FFF6DDA}" type="slidenum">
              <a:rPr lang="nl-NL" altLang="nl-NL">
                <a:solidFill>
                  <a:srgbClr val="000000"/>
                </a:solidFill>
                <a:latin typeface="Times New Roman" panose="02020603050405020304" pitchFamily="18" charset="0"/>
              </a:rPr>
              <a:pPr>
                <a:lnSpc>
                  <a:spcPct val="95000"/>
                </a:lnSpc>
                <a:buClrTx/>
                <a:buFontTx/>
                <a:buNone/>
              </a:pPr>
              <a:t>11</a:t>
            </a:fld>
            <a:endParaRPr lang="nl-NL" altLang="nl-NL">
              <a:solidFill>
                <a:srgbClr val="000000"/>
              </a:solidFill>
              <a:latin typeface="Times New Roman" panose="02020603050405020304" pitchFamily="18" charset="0"/>
            </a:endParaRPr>
          </a:p>
        </p:txBody>
      </p:sp>
      <p:sp>
        <p:nvSpPr>
          <p:cNvPr id="34819" name="Text Box 1"/>
          <p:cNvSpPr txBox="1">
            <a:spLocks noChangeArrowheads="1"/>
          </p:cNvSpPr>
          <p:nvPr/>
        </p:nvSpPr>
        <p:spPr bwMode="auto">
          <a:xfrm>
            <a:off x="4020465" y="9722502"/>
            <a:ext cx="3058238" cy="4862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r" eaLnBrk="1">
              <a:lnSpc>
                <a:spcPct val="95000"/>
              </a:lnSpc>
              <a:buClrTx/>
              <a:buFontTx/>
              <a:buNone/>
            </a:pPr>
            <a:fld id="{34C8D1B7-457A-4CF4-8716-F5282122DFBF}" type="slidenum">
              <a:rPr lang="nl-NL" altLang="nl-NL" sz="1300">
                <a:solidFill>
                  <a:srgbClr val="000000"/>
                </a:solidFill>
                <a:latin typeface="Times New Roman" panose="02020603050405020304" pitchFamily="18" charset="0"/>
                <a:cs typeface="Segoe UI" panose="020B0502040204020203" pitchFamily="34" charset="0"/>
              </a:rPr>
              <a:pPr algn="r" eaLnBrk="1">
                <a:lnSpc>
                  <a:spcPct val="95000"/>
                </a:lnSpc>
                <a:buClrTx/>
                <a:buFontTx/>
                <a:buNone/>
              </a:pPr>
              <a:t>11</a:t>
            </a:fld>
            <a:endParaRPr lang="nl-NL" altLang="nl-NL" sz="1300">
              <a:solidFill>
                <a:srgbClr val="000000"/>
              </a:solidFill>
              <a:latin typeface="Times New Roman" panose="02020603050405020304" pitchFamily="18" charset="0"/>
              <a:cs typeface="Segoe UI" panose="020B0502040204020203" pitchFamily="34" charset="0"/>
            </a:endParaRPr>
          </a:p>
        </p:txBody>
      </p:sp>
      <p:sp>
        <p:nvSpPr>
          <p:cNvPr id="34820" name="Rectangle 2"/>
          <p:cNvSpPr>
            <a:spLocks noGrp="1" noRot="1" noChangeAspect="1" noChangeArrowheads="1" noTextEdit="1"/>
          </p:cNvSpPr>
          <p:nvPr>
            <p:ph type="sldImg"/>
          </p:nvPr>
        </p:nvSpPr>
        <p:spPr>
          <a:xfrm>
            <a:off x="1357313" y="862013"/>
            <a:ext cx="4391025" cy="32940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21" name="Text Box 3"/>
          <p:cNvSpPr txBox="1">
            <a:spLocks noChangeArrowheads="1"/>
          </p:cNvSpPr>
          <p:nvPr/>
        </p:nvSpPr>
        <p:spPr bwMode="auto">
          <a:xfrm>
            <a:off x="677288" y="4479828"/>
            <a:ext cx="5750980" cy="4824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34822" name="Text Box 4"/>
          <p:cNvSpPr txBox="1">
            <a:spLocks noChangeArrowheads="1"/>
          </p:cNvSpPr>
          <p:nvPr/>
        </p:nvSpPr>
        <p:spPr bwMode="auto">
          <a:xfrm>
            <a:off x="677288" y="4479828"/>
            <a:ext cx="5886735" cy="11883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5491" tIns="42746" rIns="85491" bIns="42746"/>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a:buClrTx/>
              <a:buFontTx/>
              <a:buNone/>
            </a:pPr>
            <a:r>
              <a:rPr lang="nl-NL" altLang="nl-NL" sz="1100">
                <a:solidFill>
                  <a:srgbClr val="000000"/>
                </a:solidFill>
              </a:rPr>
              <a:t>Algemene verloedering als uitgangssituatie voor een nieuwe en levende tuin. Een verloederde tuin heeft weinig baten.</a:t>
            </a:r>
          </a:p>
          <a:p>
            <a:pPr eaLnBrk="1">
              <a:buClrTx/>
              <a:buFontTx/>
              <a:buNone/>
            </a:pPr>
            <a:r>
              <a:rPr lang="nl-NL" altLang="nl-NL" sz="1100">
                <a:solidFill>
                  <a:srgbClr val="000000"/>
                </a:solidFill>
              </a:rPr>
              <a:t>Toch zijn ook in een verloederde tuin onderdelen geschikt voor de levende tuin zoals de bodem en sommige materialen.</a:t>
            </a:r>
          </a:p>
        </p:txBody>
      </p:sp>
    </p:spTree>
    <p:extLst>
      <p:ext uri="{BB962C8B-B14F-4D97-AF65-F5344CB8AC3E}">
        <p14:creationId xmlns:p14="http://schemas.microsoft.com/office/powerpoint/2010/main" val="3407433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24"/>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5pPr>
            <a:lvl6pPr marL="2388619"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6pPr>
            <a:lvl7pPr marL="2822913"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7pPr>
            <a:lvl8pPr marL="3257207"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8pPr>
            <a:lvl9pPr marL="3691501"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9pPr>
          </a:lstStyle>
          <a:p>
            <a:pPr>
              <a:lnSpc>
                <a:spcPct val="95000"/>
              </a:lnSpc>
              <a:buClrTx/>
              <a:buFontTx/>
              <a:buNone/>
            </a:pPr>
            <a:fld id="{520B3634-0347-43F1-B9C1-FEB648F815D1}" type="slidenum">
              <a:rPr lang="nl-NL" altLang="nl-NL">
                <a:solidFill>
                  <a:srgbClr val="000000"/>
                </a:solidFill>
                <a:latin typeface="Times New Roman" panose="02020603050405020304" pitchFamily="18" charset="0"/>
              </a:rPr>
              <a:pPr>
                <a:lnSpc>
                  <a:spcPct val="95000"/>
                </a:lnSpc>
                <a:buClrTx/>
                <a:buFontTx/>
                <a:buNone/>
              </a:pPr>
              <a:t>12</a:t>
            </a:fld>
            <a:endParaRPr lang="nl-NL" altLang="nl-NL">
              <a:solidFill>
                <a:srgbClr val="000000"/>
              </a:solidFill>
              <a:latin typeface="Times New Roman" panose="02020603050405020304" pitchFamily="18" charset="0"/>
            </a:endParaRPr>
          </a:p>
        </p:txBody>
      </p:sp>
      <p:sp>
        <p:nvSpPr>
          <p:cNvPr id="36867" name="Text Box 1"/>
          <p:cNvSpPr txBox="1">
            <a:spLocks noChangeArrowheads="1"/>
          </p:cNvSpPr>
          <p:nvPr/>
        </p:nvSpPr>
        <p:spPr bwMode="auto">
          <a:xfrm>
            <a:off x="4020465" y="9722502"/>
            <a:ext cx="3058238" cy="4862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r" eaLnBrk="1">
              <a:lnSpc>
                <a:spcPct val="95000"/>
              </a:lnSpc>
              <a:buClrTx/>
              <a:buFontTx/>
              <a:buNone/>
            </a:pPr>
            <a:fld id="{34F7E153-68D1-4BB0-BB2F-3960A6A8A230}" type="slidenum">
              <a:rPr lang="nl-NL" altLang="nl-NL" sz="1300">
                <a:solidFill>
                  <a:srgbClr val="000000"/>
                </a:solidFill>
                <a:latin typeface="Times New Roman" panose="02020603050405020304" pitchFamily="18" charset="0"/>
                <a:cs typeface="Segoe UI" panose="020B0502040204020203" pitchFamily="34" charset="0"/>
              </a:rPr>
              <a:pPr algn="r" eaLnBrk="1">
                <a:lnSpc>
                  <a:spcPct val="95000"/>
                </a:lnSpc>
                <a:buClrTx/>
                <a:buFontTx/>
                <a:buNone/>
              </a:pPr>
              <a:t>12</a:t>
            </a:fld>
            <a:endParaRPr lang="nl-NL" altLang="nl-NL" sz="1300">
              <a:solidFill>
                <a:srgbClr val="000000"/>
              </a:solidFill>
              <a:latin typeface="Times New Roman" panose="02020603050405020304" pitchFamily="18" charset="0"/>
              <a:cs typeface="Segoe UI" panose="020B0502040204020203" pitchFamily="34" charset="0"/>
            </a:endParaRPr>
          </a:p>
        </p:txBody>
      </p:sp>
      <p:sp>
        <p:nvSpPr>
          <p:cNvPr id="36868" name="Rectangle 2"/>
          <p:cNvSpPr>
            <a:spLocks noGrp="1" noRot="1" noChangeAspect="1" noChangeArrowheads="1" noTextEdit="1"/>
          </p:cNvSpPr>
          <p:nvPr>
            <p:ph type="sldImg"/>
          </p:nvPr>
        </p:nvSpPr>
        <p:spPr>
          <a:xfrm>
            <a:off x="1357313" y="862013"/>
            <a:ext cx="4391025" cy="32940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9" name="Text Box 3"/>
          <p:cNvSpPr txBox="1">
            <a:spLocks noChangeArrowheads="1"/>
          </p:cNvSpPr>
          <p:nvPr/>
        </p:nvSpPr>
        <p:spPr bwMode="auto">
          <a:xfrm>
            <a:off x="677288" y="4479828"/>
            <a:ext cx="5750980" cy="4824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36870" name="Text Box 4"/>
          <p:cNvSpPr txBox="1">
            <a:spLocks noChangeArrowheads="1"/>
          </p:cNvSpPr>
          <p:nvPr/>
        </p:nvSpPr>
        <p:spPr bwMode="auto">
          <a:xfrm>
            <a:off x="744420" y="4824781"/>
            <a:ext cx="5750979" cy="1378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5491" tIns="42746" rIns="85491" bIns="42746"/>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a:buClrTx/>
              <a:buFontTx/>
              <a:buNone/>
            </a:pPr>
            <a:r>
              <a:rPr lang="nl-NL" altLang="nl-NL" sz="1100">
                <a:solidFill>
                  <a:srgbClr val="000000"/>
                </a:solidFill>
              </a:rPr>
              <a:t>Gras uit dit gazon is verdwenen. Is dit erg?</a:t>
            </a:r>
          </a:p>
          <a:p>
            <a:pPr eaLnBrk="1">
              <a:buClrTx/>
              <a:buFontTx/>
              <a:buNone/>
            </a:pPr>
            <a:endParaRPr lang="nl-NL" altLang="nl-NL" sz="1100">
              <a:solidFill>
                <a:srgbClr val="000000"/>
              </a:solidFill>
            </a:endParaRPr>
          </a:p>
          <a:p>
            <a:pPr eaLnBrk="1">
              <a:buClrTx/>
              <a:buFontTx/>
              <a:buNone/>
            </a:pPr>
            <a:r>
              <a:rPr lang="nl-NL" altLang="nl-NL" sz="1100">
                <a:solidFill>
                  <a:srgbClr val="000000"/>
                </a:solidFill>
              </a:rPr>
              <a:t>Klavers in het gras zorgen voor stikstofbinding met behulp van de zogeheten wortelknolletjes. Een wortelknolletje is een verdikking in de wortel van vlinderbloemige planten waarin zich stikstofbindende bacteriën bevinden. De aanwezigheid van vlinderbloemigen maakt kunstmest overbodig.</a:t>
            </a:r>
          </a:p>
          <a:p>
            <a:pPr eaLnBrk="1">
              <a:buClrTx/>
              <a:buFontTx/>
              <a:buNone/>
            </a:pPr>
            <a:endParaRPr lang="nl-NL" altLang="nl-NL" sz="1100">
              <a:solidFill>
                <a:srgbClr val="000000"/>
              </a:solidFill>
            </a:endParaRPr>
          </a:p>
          <a:p>
            <a:pPr eaLnBrk="1">
              <a:buClrTx/>
              <a:buFontTx/>
              <a:buNone/>
            </a:pPr>
            <a:r>
              <a:rPr lang="nl-NL" altLang="nl-NL" sz="1100">
                <a:solidFill>
                  <a:srgbClr val="000000"/>
                </a:solidFill>
              </a:rPr>
              <a:t>Klavers zijn ook geschikt voor vlinders en bijen. Gras in het gazon dat ook nog eens niet tot bloei komt, is dat niet.</a:t>
            </a:r>
          </a:p>
        </p:txBody>
      </p:sp>
    </p:spTree>
    <p:extLst>
      <p:ext uri="{BB962C8B-B14F-4D97-AF65-F5344CB8AC3E}">
        <p14:creationId xmlns:p14="http://schemas.microsoft.com/office/powerpoint/2010/main" val="3551349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24"/>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5pPr>
            <a:lvl6pPr marL="2388619"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6pPr>
            <a:lvl7pPr marL="2822913"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7pPr>
            <a:lvl8pPr marL="3257207"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8pPr>
            <a:lvl9pPr marL="3691501"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9pPr>
          </a:lstStyle>
          <a:p>
            <a:pPr>
              <a:lnSpc>
                <a:spcPct val="95000"/>
              </a:lnSpc>
              <a:buClrTx/>
              <a:buFontTx/>
              <a:buNone/>
            </a:pPr>
            <a:fld id="{92231CB6-4B9F-4DF5-8491-04E3D3D3D35F}" type="slidenum">
              <a:rPr lang="nl-NL" altLang="nl-NL">
                <a:solidFill>
                  <a:srgbClr val="000000"/>
                </a:solidFill>
                <a:latin typeface="Times New Roman" panose="02020603050405020304" pitchFamily="18" charset="0"/>
              </a:rPr>
              <a:pPr>
                <a:lnSpc>
                  <a:spcPct val="95000"/>
                </a:lnSpc>
                <a:buClrTx/>
                <a:buFontTx/>
                <a:buNone/>
              </a:pPr>
              <a:t>13</a:t>
            </a:fld>
            <a:endParaRPr lang="nl-NL" altLang="nl-NL">
              <a:solidFill>
                <a:srgbClr val="000000"/>
              </a:solidFill>
              <a:latin typeface="Times New Roman" panose="02020603050405020304" pitchFamily="18" charset="0"/>
            </a:endParaRPr>
          </a:p>
        </p:txBody>
      </p:sp>
      <p:sp>
        <p:nvSpPr>
          <p:cNvPr id="38915" name="Text Box 1"/>
          <p:cNvSpPr txBox="1">
            <a:spLocks noChangeArrowheads="1"/>
          </p:cNvSpPr>
          <p:nvPr/>
        </p:nvSpPr>
        <p:spPr bwMode="auto">
          <a:xfrm>
            <a:off x="4020465" y="9722502"/>
            <a:ext cx="3058238" cy="4862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r" eaLnBrk="1">
              <a:lnSpc>
                <a:spcPct val="95000"/>
              </a:lnSpc>
              <a:buClrTx/>
              <a:buFontTx/>
              <a:buNone/>
            </a:pPr>
            <a:fld id="{63C8BA18-A035-4E25-91C8-4E7D4D8AE746}" type="slidenum">
              <a:rPr lang="nl-NL" altLang="nl-NL" sz="1300">
                <a:solidFill>
                  <a:srgbClr val="000000"/>
                </a:solidFill>
                <a:latin typeface="Times New Roman" panose="02020603050405020304" pitchFamily="18" charset="0"/>
                <a:cs typeface="Segoe UI" panose="020B0502040204020203" pitchFamily="34" charset="0"/>
              </a:rPr>
              <a:pPr algn="r" eaLnBrk="1">
                <a:lnSpc>
                  <a:spcPct val="95000"/>
                </a:lnSpc>
                <a:buClrTx/>
                <a:buFontTx/>
                <a:buNone/>
              </a:pPr>
              <a:t>13</a:t>
            </a:fld>
            <a:endParaRPr lang="nl-NL" altLang="nl-NL" sz="1300">
              <a:solidFill>
                <a:srgbClr val="000000"/>
              </a:solidFill>
              <a:latin typeface="Times New Roman" panose="02020603050405020304" pitchFamily="18" charset="0"/>
              <a:cs typeface="Segoe UI" panose="020B0502040204020203" pitchFamily="34" charset="0"/>
            </a:endParaRPr>
          </a:p>
        </p:txBody>
      </p:sp>
      <p:sp>
        <p:nvSpPr>
          <p:cNvPr id="38916" name="Rectangle 2"/>
          <p:cNvSpPr>
            <a:spLocks noGrp="1" noRot="1" noChangeAspect="1" noChangeArrowheads="1" noTextEdit="1"/>
          </p:cNvSpPr>
          <p:nvPr>
            <p:ph type="sldImg"/>
          </p:nvPr>
        </p:nvSpPr>
        <p:spPr>
          <a:xfrm>
            <a:off x="1357313" y="862013"/>
            <a:ext cx="4391025" cy="32940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7" name="Text Box 3"/>
          <p:cNvSpPr txBox="1">
            <a:spLocks noChangeArrowheads="1"/>
          </p:cNvSpPr>
          <p:nvPr/>
        </p:nvSpPr>
        <p:spPr bwMode="auto">
          <a:xfrm>
            <a:off x="677288" y="4479828"/>
            <a:ext cx="5750980" cy="4824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38918" name="Text Box 4"/>
          <p:cNvSpPr txBox="1">
            <a:spLocks noChangeArrowheads="1"/>
          </p:cNvSpPr>
          <p:nvPr/>
        </p:nvSpPr>
        <p:spPr bwMode="auto">
          <a:xfrm>
            <a:off x="677288" y="4754878"/>
            <a:ext cx="5886735" cy="6382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5491" tIns="42746" rIns="85491" bIns="42746"/>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a:buClrTx/>
              <a:buFontTx/>
              <a:buNone/>
            </a:pPr>
            <a:r>
              <a:rPr lang="nl-NL" altLang="nl-NL" sz="1100">
                <a:solidFill>
                  <a:srgbClr val="000000"/>
                </a:solidFill>
              </a:rPr>
              <a:t>Dode boom in de tuin.</a:t>
            </a:r>
          </a:p>
          <a:p>
            <a:pPr eaLnBrk="1">
              <a:buClrTx/>
              <a:buFontTx/>
              <a:buNone/>
            </a:pPr>
            <a:r>
              <a:rPr lang="nl-NL" altLang="nl-NL" sz="1100">
                <a:solidFill>
                  <a:srgbClr val="000000"/>
                </a:solidFill>
              </a:rPr>
              <a:t>Een dode boom kan best functioneel worden gemaakt zonder dat die in zijn geheel verdwijnt.</a:t>
            </a:r>
          </a:p>
        </p:txBody>
      </p:sp>
    </p:spTree>
    <p:extLst>
      <p:ext uri="{BB962C8B-B14F-4D97-AF65-F5344CB8AC3E}">
        <p14:creationId xmlns:p14="http://schemas.microsoft.com/office/powerpoint/2010/main" val="35060109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24"/>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5pPr>
            <a:lvl6pPr marL="2388619"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6pPr>
            <a:lvl7pPr marL="2822913"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7pPr>
            <a:lvl8pPr marL="3257207"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8pPr>
            <a:lvl9pPr marL="3691501"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9pPr>
          </a:lstStyle>
          <a:p>
            <a:pPr>
              <a:lnSpc>
                <a:spcPct val="95000"/>
              </a:lnSpc>
              <a:buClrTx/>
              <a:buFontTx/>
              <a:buNone/>
            </a:pPr>
            <a:fld id="{2C04B728-568D-40E6-A0ED-AF15D2B571D9}" type="slidenum">
              <a:rPr lang="nl-NL" altLang="nl-NL">
                <a:solidFill>
                  <a:srgbClr val="000000"/>
                </a:solidFill>
                <a:latin typeface="Times New Roman" panose="02020603050405020304" pitchFamily="18" charset="0"/>
              </a:rPr>
              <a:pPr>
                <a:lnSpc>
                  <a:spcPct val="95000"/>
                </a:lnSpc>
                <a:buClrTx/>
                <a:buFontTx/>
                <a:buNone/>
              </a:pPr>
              <a:t>14</a:t>
            </a:fld>
            <a:endParaRPr lang="nl-NL" altLang="nl-NL">
              <a:solidFill>
                <a:srgbClr val="000000"/>
              </a:solidFill>
              <a:latin typeface="Times New Roman" panose="02020603050405020304" pitchFamily="18" charset="0"/>
            </a:endParaRPr>
          </a:p>
        </p:txBody>
      </p:sp>
      <p:sp>
        <p:nvSpPr>
          <p:cNvPr id="40963" name="Text Box 1"/>
          <p:cNvSpPr txBox="1">
            <a:spLocks noChangeArrowheads="1"/>
          </p:cNvSpPr>
          <p:nvPr/>
        </p:nvSpPr>
        <p:spPr bwMode="auto">
          <a:xfrm>
            <a:off x="4020465" y="9722502"/>
            <a:ext cx="3058238" cy="4862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r" eaLnBrk="1">
              <a:lnSpc>
                <a:spcPct val="95000"/>
              </a:lnSpc>
              <a:buClrTx/>
              <a:buFontTx/>
              <a:buNone/>
            </a:pPr>
            <a:fld id="{53C3E660-BCCC-4056-8363-0A0F9354ACB6}" type="slidenum">
              <a:rPr lang="nl-NL" altLang="nl-NL" sz="1300">
                <a:solidFill>
                  <a:srgbClr val="000000"/>
                </a:solidFill>
                <a:latin typeface="Times New Roman" panose="02020603050405020304" pitchFamily="18" charset="0"/>
                <a:cs typeface="Segoe UI" panose="020B0502040204020203" pitchFamily="34" charset="0"/>
              </a:rPr>
              <a:pPr algn="r" eaLnBrk="1">
                <a:lnSpc>
                  <a:spcPct val="95000"/>
                </a:lnSpc>
                <a:buClrTx/>
                <a:buFontTx/>
                <a:buNone/>
              </a:pPr>
              <a:t>14</a:t>
            </a:fld>
            <a:endParaRPr lang="nl-NL" altLang="nl-NL" sz="1300">
              <a:solidFill>
                <a:srgbClr val="000000"/>
              </a:solidFill>
              <a:latin typeface="Times New Roman" panose="02020603050405020304" pitchFamily="18" charset="0"/>
              <a:cs typeface="Segoe UI" panose="020B0502040204020203" pitchFamily="34" charset="0"/>
            </a:endParaRPr>
          </a:p>
        </p:txBody>
      </p:sp>
      <p:sp>
        <p:nvSpPr>
          <p:cNvPr id="40964" name="Rectangle 2"/>
          <p:cNvSpPr>
            <a:spLocks noGrp="1" noRot="1" noChangeAspect="1" noChangeArrowheads="1" noTextEdit="1"/>
          </p:cNvSpPr>
          <p:nvPr>
            <p:ph type="sldImg"/>
          </p:nvPr>
        </p:nvSpPr>
        <p:spPr>
          <a:xfrm>
            <a:off x="1357313" y="862013"/>
            <a:ext cx="4391025" cy="32940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5" name="Text Box 3"/>
          <p:cNvSpPr txBox="1">
            <a:spLocks noChangeArrowheads="1"/>
          </p:cNvSpPr>
          <p:nvPr/>
        </p:nvSpPr>
        <p:spPr bwMode="auto">
          <a:xfrm>
            <a:off x="677288" y="4479828"/>
            <a:ext cx="5750980" cy="4824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40966" name="Text Box 4"/>
          <p:cNvSpPr txBox="1">
            <a:spLocks noChangeArrowheads="1"/>
          </p:cNvSpPr>
          <p:nvPr/>
        </p:nvSpPr>
        <p:spPr bwMode="auto">
          <a:xfrm>
            <a:off x="811552" y="4824781"/>
            <a:ext cx="5142316" cy="25256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5491" tIns="42746" rIns="85491" bIns="42746"/>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a:buClrTx/>
              <a:buFontTx/>
              <a:buNone/>
            </a:pPr>
            <a:r>
              <a:rPr lang="nl-NL" altLang="nl-NL" sz="1100">
                <a:solidFill>
                  <a:srgbClr val="000000"/>
                </a:solidFill>
              </a:rPr>
              <a:t>Bemesting met N-bindende planten; kleine toelichting over groenbemesting</a:t>
            </a:r>
          </a:p>
          <a:p>
            <a:pPr eaLnBrk="1">
              <a:buClrTx/>
              <a:buFontTx/>
              <a:buNone/>
            </a:pPr>
            <a:endParaRPr lang="nl-NL" altLang="nl-NL" sz="1100">
              <a:solidFill>
                <a:srgbClr val="000000"/>
              </a:solidFill>
            </a:endParaRPr>
          </a:p>
          <a:p>
            <a:pPr eaLnBrk="1">
              <a:buClrTx/>
              <a:buFontTx/>
              <a:buNone/>
            </a:pPr>
            <a:r>
              <a:rPr lang="nl-NL" altLang="nl-NL" sz="1100">
                <a:solidFill>
                  <a:srgbClr val="000000"/>
                </a:solidFill>
              </a:rPr>
              <a:t>Planten helpen elkaar ter bescherming (permacultuur)</a:t>
            </a:r>
          </a:p>
          <a:p>
            <a:pPr eaLnBrk="1">
              <a:buClrTx/>
              <a:buFontTx/>
              <a:buNone/>
            </a:pPr>
            <a:endParaRPr lang="nl-NL" altLang="nl-NL" sz="1100">
              <a:solidFill>
                <a:srgbClr val="000000"/>
              </a:solidFill>
            </a:endParaRPr>
          </a:p>
          <a:p>
            <a:pPr eaLnBrk="1">
              <a:buClrTx/>
              <a:buFontTx/>
              <a:buNone/>
            </a:pPr>
            <a:r>
              <a:rPr lang="nl-NL" altLang="nl-NL" sz="1100">
                <a:solidFill>
                  <a:srgbClr val="000000"/>
                </a:solidFill>
              </a:rPr>
              <a:t>Lieveheersbeestjes en luizen etc; andere vormen van natuurlijke bestrijding/natuurlijk evenwicht</a:t>
            </a:r>
          </a:p>
          <a:p>
            <a:pPr eaLnBrk="1">
              <a:buClrTx/>
              <a:buFontTx/>
              <a:buNone/>
            </a:pPr>
            <a:endParaRPr lang="nl-NL" altLang="nl-NL" sz="1100">
              <a:solidFill>
                <a:srgbClr val="000000"/>
              </a:solidFill>
            </a:endParaRPr>
          </a:p>
          <a:p>
            <a:pPr eaLnBrk="1">
              <a:buClrTx/>
              <a:buFontTx/>
              <a:buNone/>
            </a:pPr>
            <a:endParaRPr lang="nl-NL" altLang="nl-NL">
              <a:solidFill>
                <a:srgbClr val="000000"/>
              </a:solidFill>
            </a:endParaRPr>
          </a:p>
          <a:p>
            <a:pPr eaLnBrk="1">
              <a:buClrTx/>
              <a:buFontTx/>
              <a:buNone/>
            </a:pPr>
            <a:endParaRPr lang="nl-NL" altLang="nl-NL">
              <a:solidFill>
                <a:srgbClr val="000000"/>
              </a:solidFill>
            </a:endParaRPr>
          </a:p>
        </p:txBody>
      </p:sp>
      <p:sp>
        <p:nvSpPr>
          <p:cNvPr id="40967" name="Text Box 5"/>
          <p:cNvSpPr txBox="1">
            <a:spLocks noChangeArrowheads="1"/>
          </p:cNvSpPr>
          <p:nvPr/>
        </p:nvSpPr>
        <p:spPr bwMode="auto">
          <a:xfrm>
            <a:off x="677288" y="4341543"/>
            <a:ext cx="5750980" cy="2492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5491" tIns="42746" rIns="85491" bIns="42746"/>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a:buClrTx/>
              <a:buFontTx/>
              <a:buNone/>
            </a:pPr>
            <a:r>
              <a:rPr lang="nl-NL" altLang="nl-NL" sz="1100">
                <a:solidFill>
                  <a:srgbClr val="000000"/>
                </a:solidFill>
              </a:rPr>
              <a:t>Start onderdeel 2: puur natuur, geen chemie</a:t>
            </a:r>
          </a:p>
        </p:txBody>
      </p:sp>
    </p:spTree>
    <p:extLst>
      <p:ext uri="{BB962C8B-B14F-4D97-AF65-F5344CB8AC3E}">
        <p14:creationId xmlns:p14="http://schemas.microsoft.com/office/powerpoint/2010/main" val="3172380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24"/>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5pPr>
            <a:lvl6pPr marL="2388619"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6pPr>
            <a:lvl7pPr marL="2822913"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7pPr>
            <a:lvl8pPr marL="3257207"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8pPr>
            <a:lvl9pPr marL="3691501"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9pPr>
          </a:lstStyle>
          <a:p>
            <a:pPr>
              <a:lnSpc>
                <a:spcPct val="95000"/>
              </a:lnSpc>
              <a:buClrTx/>
              <a:buFontTx/>
              <a:buNone/>
            </a:pPr>
            <a:fld id="{875FE0B5-D0D7-4DCF-81B0-4A1AABCB2B7A}" type="slidenum">
              <a:rPr lang="nl-NL" altLang="nl-NL">
                <a:solidFill>
                  <a:srgbClr val="000000"/>
                </a:solidFill>
                <a:latin typeface="Times New Roman" panose="02020603050405020304" pitchFamily="18" charset="0"/>
              </a:rPr>
              <a:pPr>
                <a:lnSpc>
                  <a:spcPct val="95000"/>
                </a:lnSpc>
                <a:buClrTx/>
                <a:buFontTx/>
                <a:buNone/>
              </a:pPr>
              <a:t>15</a:t>
            </a:fld>
            <a:endParaRPr lang="nl-NL" altLang="nl-NL">
              <a:solidFill>
                <a:srgbClr val="000000"/>
              </a:solidFill>
              <a:latin typeface="Times New Roman" panose="02020603050405020304" pitchFamily="18" charset="0"/>
            </a:endParaRPr>
          </a:p>
        </p:txBody>
      </p:sp>
      <p:sp>
        <p:nvSpPr>
          <p:cNvPr id="43011" name="Text Box 1"/>
          <p:cNvSpPr txBox="1">
            <a:spLocks noChangeArrowheads="1"/>
          </p:cNvSpPr>
          <p:nvPr/>
        </p:nvSpPr>
        <p:spPr bwMode="auto">
          <a:xfrm>
            <a:off x="4020465" y="9722502"/>
            <a:ext cx="3058238" cy="4862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r" eaLnBrk="1">
              <a:lnSpc>
                <a:spcPct val="95000"/>
              </a:lnSpc>
              <a:buClrTx/>
              <a:buFontTx/>
              <a:buNone/>
            </a:pPr>
            <a:fld id="{E29AC32D-5CB8-481A-A6EF-B7BE3F2833AB}" type="slidenum">
              <a:rPr lang="nl-NL" altLang="nl-NL" sz="1300">
                <a:solidFill>
                  <a:srgbClr val="000000"/>
                </a:solidFill>
                <a:latin typeface="Times New Roman" panose="02020603050405020304" pitchFamily="18" charset="0"/>
                <a:cs typeface="Segoe UI" panose="020B0502040204020203" pitchFamily="34" charset="0"/>
              </a:rPr>
              <a:pPr algn="r" eaLnBrk="1">
                <a:lnSpc>
                  <a:spcPct val="95000"/>
                </a:lnSpc>
                <a:buClrTx/>
                <a:buFontTx/>
                <a:buNone/>
              </a:pPr>
              <a:t>15</a:t>
            </a:fld>
            <a:endParaRPr lang="nl-NL" altLang="nl-NL" sz="1300">
              <a:solidFill>
                <a:srgbClr val="000000"/>
              </a:solidFill>
              <a:latin typeface="Times New Roman" panose="02020603050405020304" pitchFamily="18" charset="0"/>
              <a:cs typeface="Segoe UI" panose="020B0502040204020203" pitchFamily="34" charset="0"/>
            </a:endParaRPr>
          </a:p>
        </p:txBody>
      </p:sp>
      <p:sp>
        <p:nvSpPr>
          <p:cNvPr id="43012" name="Rectangle 2"/>
          <p:cNvSpPr>
            <a:spLocks noGrp="1" noRot="1" noChangeAspect="1" noChangeArrowheads="1" noTextEdit="1"/>
          </p:cNvSpPr>
          <p:nvPr>
            <p:ph type="sldImg"/>
          </p:nvPr>
        </p:nvSpPr>
        <p:spPr>
          <a:xfrm>
            <a:off x="1357313" y="862013"/>
            <a:ext cx="4391025" cy="32940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3" name="Text Box 3"/>
          <p:cNvSpPr txBox="1">
            <a:spLocks noChangeArrowheads="1"/>
          </p:cNvSpPr>
          <p:nvPr/>
        </p:nvSpPr>
        <p:spPr bwMode="auto">
          <a:xfrm>
            <a:off x="677288" y="4479828"/>
            <a:ext cx="5750980" cy="4824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43014" name="Text Box 4"/>
          <p:cNvSpPr txBox="1">
            <a:spLocks noChangeArrowheads="1"/>
          </p:cNvSpPr>
          <p:nvPr/>
        </p:nvSpPr>
        <p:spPr bwMode="auto">
          <a:xfrm>
            <a:off x="677288" y="4618113"/>
            <a:ext cx="6022492" cy="4388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5491" tIns="42746" rIns="85491" bIns="42746"/>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a:buClrTx/>
              <a:buFontTx/>
              <a:buNone/>
            </a:pPr>
            <a:r>
              <a:rPr lang="nl-NL" altLang="nl-NL" sz="1100">
                <a:solidFill>
                  <a:srgbClr val="000000"/>
                </a:solidFill>
              </a:rPr>
              <a:t>Start onderdeel 3: Permacultuur</a:t>
            </a:r>
          </a:p>
          <a:p>
            <a:pPr eaLnBrk="1">
              <a:buClrTx/>
              <a:buFontTx/>
              <a:buNone/>
            </a:pPr>
            <a:endParaRPr lang="nl-NL" altLang="nl-NL" sz="1100">
              <a:solidFill>
                <a:srgbClr val="000000"/>
              </a:solidFill>
            </a:endParaRPr>
          </a:p>
          <a:p>
            <a:pPr eaLnBrk="1">
              <a:buClrTx/>
              <a:buFontTx/>
              <a:buNone/>
            </a:pPr>
            <a:r>
              <a:rPr lang="nl-NL" altLang="nl-NL" sz="1100">
                <a:solidFill>
                  <a:srgbClr val="000000"/>
                </a:solidFill>
              </a:rPr>
              <a:t>Voedselproductie en permacultuur</a:t>
            </a:r>
          </a:p>
          <a:p>
            <a:pPr eaLnBrk="1">
              <a:buClrTx/>
              <a:buFontTx/>
              <a:buNone/>
            </a:pPr>
            <a:r>
              <a:rPr lang="nl-NL" altLang="nl-NL" sz="1100">
                <a:solidFill>
                  <a:srgbClr val="000000"/>
                </a:solidFill>
              </a:rPr>
              <a:t>(Bron: http://www.permacultuurnederland.org/wp/)</a:t>
            </a:r>
          </a:p>
          <a:p>
            <a:pPr eaLnBrk="1">
              <a:buClrTx/>
              <a:buFontTx/>
              <a:buNone/>
            </a:pPr>
            <a:endParaRPr lang="nl-NL" altLang="nl-NL" sz="1100">
              <a:solidFill>
                <a:srgbClr val="000000"/>
              </a:solidFill>
            </a:endParaRPr>
          </a:p>
          <a:p>
            <a:pPr eaLnBrk="1">
              <a:buClrTx/>
              <a:buFontTx/>
              <a:buNone/>
            </a:pPr>
            <a:r>
              <a:rPr lang="nl-NL" altLang="nl-NL" sz="1100">
                <a:solidFill>
                  <a:srgbClr val="000000"/>
                </a:solidFill>
              </a:rPr>
              <a:t>In de permacultuur wordt gebruik gemaakt van organismen die elkaar helpen in plaats van elkaar uitsluiten. Zo bevorderen petunia en duizendblad de groei van andere planten. Ook de wisselwerking tussen planten die afhankelijk zijn van de bestuiving door insecten, en bestuivende  bijen is zo’n win-win situatie. Zij helpen elkaar in hun voortbestaan.</a:t>
            </a:r>
          </a:p>
          <a:p>
            <a:pPr eaLnBrk="1">
              <a:buClrTx/>
              <a:buFontTx/>
              <a:buNone/>
            </a:pPr>
            <a:endParaRPr lang="nl-NL" altLang="nl-NL" sz="1100">
              <a:solidFill>
                <a:srgbClr val="000000"/>
              </a:solidFill>
            </a:endParaRPr>
          </a:p>
          <a:p>
            <a:pPr eaLnBrk="1">
              <a:buClrTx/>
              <a:buFontTx/>
              <a:buNone/>
            </a:pPr>
            <a:r>
              <a:rPr lang="nl-NL" altLang="nl-NL" sz="1100">
                <a:solidFill>
                  <a:srgbClr val="000000"/>
                </a:solidFill>
              </a:rPr>
              <a:t>Het woord permacultuur komt van permanente (agri)cultuur. Permacultuur is ontwerpen met de natuur op basis van ecologische principes. Het doel van permacultuur is samenwerking tussen de mens en de haar omliggende natuur gericht op een lange termijn overleving van beide (duurzaamheid). Permacultuur is een ontwerpsysteem en bevat een aantal handige gereedschappen. </a:t>
            </a:r>
          </a:p>
          <a:p>
            <a:pPr eaLnBrk="1">
              <a:buClrTx/>
              <a:buFontTx/>
              <a:buNone/>
            </a:pPr>
            <a:endParaRPr lang="nl-NL" altLang="nl-NL" sz="1100">
              <a:solidFill>
                <a:srgbClr val="000000"/>
              </a:solidFill>
            </a:endParaRPr>
          </a:p>
          <a:p>
            <a:pPr eaLnBrk="1">
              <a:buClrTx/>
              <a:buFontTx/>
              <a:buNone/>
            </a:pPr>
            <a:r>
              <a:rPr lang="nl-NL" altLang="nl-NL" sz="1100">
                <a:solidFill>
                  <a:srgbClr val="000000"/>
                </a:solidFill>
              </a:rPr>
              <a:t>Met permacultuur kan een lekkere eetbare tuin worden ontworpen die niet alleen mooi, maar ook nuttig is. Met permacultuur kan worden geleerd hoe op een effectieve manier flink kan worden bezuinigd op de kosten voor energie in huis. Permacultuur kan worden toegepast in een tuin maar ook op een balkon of in een woonwijk. De wijk Eva Lanxmeer in Culemborg is tot nu toe het grootste op permacultuur gebaseerde project in Nederland.</a:t>
            </a:r>
          </a:p>
          <a:p>
            <a:pPr eaLnBrk="1">
              <a:buClrTx/>
              <a:buFontTx/>
              <a:buNone/>
            </a:pPr>
            <a:endParaRPr lang="nl-NL" altLang="nl-NL" sz="1100">
              <a:solidFill>
                <a:srgbClr val="000000"/>
              </a:solidFill>
            </a:endParaRPr>
          </a:p>
          <a:p>
            <a:pPr eaLnBrk="1">
              <a:buClrTx/>
              <a:buFontTx/>
              <a:buNone/>
            </a:pPr>
            <a:r>
              <a:rPr lang="nl-NL" altLang="nl-NL" sz="1100">
                <a:solidFill>
                  <a:srgbClr val="000000"/>
                </a:solidFill>
              </a:rPr>
              <a:t>Permacultuur is omschreven in Australië in de jaren 70 door twee Australische biologen, Bill </a:t>
            </a:r>
          </a:p>
          <a:p>
            <a:pPr eaLnBrk="1">
              <a:buClrTx/>
              <a:buFontTx/>
              <a:buNone/>
            </a:pPr>
            <a:r>
              <a:rPr lang="nl-NL" altLang="nl-NL" sz="1100">
                <a:solidFill>
                  <a:srgbClr val="000000"/>
                </a:solidFill>
              </a:rPr>
              <a:t>Mollison en  David Holmgren, als reactie op het toenmalige landbouwsysteem dat tot veel ongewenste problemen leidde. Permacultuur zoekt vooral naar win-win situaties waar zowel de mens als de natuur het meeste voordeel bij heeft.  Permacultuur richt zich vooral maar niet uitsluitend op de lokale productie van voedsel. </a:t>
            </a:r>
          </a:p>
          <a:p>
            <a:pPr eaLnBrk="1">
              <a:buClrTx/>
              <a:buFontTx/>
              <a:buNone/>
            </a:pPr>
            <a:endParaRPr lang="nl-NL" altLang="nl-NL" sz="1100">
              <a:solidFill>
                <a:srgbClr val="000000"/>
              </a:solidFill>
            </a:endParaRPr>
          </a:p>
        </p:txBody>
      </p:sp>
      <p:sp>
        <p:nvSpPr>
          <p:cNvPr id="43015" name="Tijdelijke aanduiding voor notities 1"/>
          <p:cNvSpPr>
            <a:spLocks noGrp="1"/>
          </p:cNvSpPr>
          <p:nvPr>
            <p:ph type="body" idx="1"/>
          </p:nvPr>
        </p:nvSpPr>
        <p:spPr>
          <a:noFill/>
          <a:extLst>
            <a:ext uri="{91240B29-F687-4F45-9708-019B960494DF}">
              <a14:hiddenLine xmlns:a14="http://schemas.microsoft.com/office/drawing/2010/main" w="9525">
                <a:solidFill>
                  <a:srgbClr val="3465AF"/>
                </a:solidFill>
                <a:miter lim="800000"/>
                <a:headEnd/>
                <a:tailEnd/>
              </a14:hiddenLine>
            </a:ext>
          </a:extLst>
        </p:spPr>
        <p:txBody>
          <a:bodyPr/>
          <a:lstStyle/>
          <a:p>
            <a:endParaRPr lang="nl-NL" altLang="nl-NL" smtClean="0">
              <a:latin typeface="Times New Roman" panose="02020603050405020304" pitchFamily="18" charset="0"/>
            </a:endParaRPr>
          </a:p>
          <a:p>
            <a:endParaRPr lang="nl-NL" altLang="nl-NL" smtClean="0">
              <a:latin typeface="Times New Roman" panose="02020603050405020304" pitchFamily="18" charset="0"/>
            </a:endParaRPr>
          </a:p>
          <a:p>
            <a:endParaRPr lang="nl-NL" altLang="nl-NL" smtClean="0">
              <a:latin typeface="Times New Roman" panose="02020603050405020304" pitchFamily="18" charset="0"/>
            </a:endParaRPr>
          </a:p>
        </p:txBody>
      </p:sp>
    </p:spTree>
    <p:extLst>
      <p:ext uri="{BB962C8B-B14F-4D97-AF65-F5344CB8AC3E}">
        <p14:creationId xmlns:p14="http://schemas.microsoft.com/office/powerpoint/2010/main" val="10059533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24"/>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5pPr>
            <a:lvl6pPr marL="2388619"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6pPr>
            <a:lvl7pPr marL="2822913"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7pPr>
            <a:lvl8pPr marL="3257207"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8pPr>
            <a:lvl9pPr marL="3691501"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9pPr>
          </a:lstStyle>
          <a:p>
            <a:pPr>
              <a:lnSpc>
                <a:spcPct val="95000"/>
              </a:lnSpc>
              <a:buClrTx/>
              <a:buFontTx/>
              <a:buNone/>
            </a:pPr>
            <a:fld id="{214ABB43-8230-43B1-A4AD-0678109377FC}" type="slidenum">
              <a:rPr lang="nl-NL" altLang="nl-NL">
                <a:solidFill>
                  <a:srgbClr val="000000"/>
                </a:solidFill>
                <a:latin typeface="Times New Roman" panose="02020603050405020304" pitchFamily="18" charset="0"/>
              </a:rPr>
              <a:pPr>
                <a:lnSpc>
                  <a:spcPct val="95000"/>
                </a:lnSpc>
                <a:buClrTx/>
                <a:buFontTx/>
                <a:buNone/>
              </a:pPr>
              <a:t>16</a:t>
            </a:fld>
            <a:endParaRPr lang="nl-NL" altLang="nl-NL">
              <a:solidFill>
                <a:srgbClr val="000000"/>
              </a:solidFill>
              <a:latin typeface="Times New Roman" panose="02020603050405020304" pitchFamily="18" charset="0"/>
            </a:endParaRPr>
          </a:p>
        </p:txBody>
      </p:sp>
      <p:sp>
        <p:nvSpPr>
          <p:cNvPr id="45059" name="Text Box 1"/>
          <p:cNvSpPr txBox="1">
            <a:spLocks noChangeArrowheads="1"/>
          </p:cNvSpPr>
          <p:nvPr/>
        </p:nvSpPr>
        <p:spPr bwMode="auto">
          <a:xfrm>
            <a:off x="4020465" y="9722502"/>
            <a:ext cx="3058238" cy="4862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r" eaLnBrk="1">
              <a:lnSpc>
                <a:spcPct val="95000"/>
              </a:lnSpc>
              <a:buClrTx/>
              <a:buFontTx/>
              <a:buNone/>
            </a:pPr>
            <a:fld id="{07A8C652-C981-418E-B990-D83B900E831A}" type="slidenum">
              <a:rPr lang="nl-NL" altLang="nl-NL" sz="1300">
                <a:solidFill>
                  <a:srgbClr val="000000"/>
                </a:solidFill>
                <a:latin typeface="Times New Roman" panose="02020603050405020304" pitchFamily="18" charset="0"/>
                <a:cs typeface="Segoe UI" panose="020B0502040204020203" pitchFamily="34" charset="0"/>
              </a:rPr>
              <a:pPr algn="r" eaLnBrk="1">
                <a:lnSpc>
                  <a:spcPct val="95000"/>
                </a:lnSpc>
                <a:buClrTx/>
                <a:buFontTx/>
                <a:buNone/>
              </a:pPr>
              <a:t>16</a:t>
            </a:fld>
            <a:endParaRPr lang="nl-NL" altLang="nl-NL" sz="1300">
              <a:solidFill>
                <a:srgbClr val="000000"/>
              </a:solidFill>
              <a:latin typeface="Times New Roman" panose="02020603050405020304" pitchFamily="18" charset="0"/>
              <a:cs typeface="Segoe UI" panose="020B0502040204020203" pitchFamily="34" charset="0"/>
            </a:endParaRPr>
          </a:p>
        </p:txBody>
      </p:sp>
      <p:sp>
        <p:nvSpPr>
          <p:cNvPr id="45060" name="Rectangle 2"/>
          <p:cNvSpPr>
            <a:spLocks noGrp="1" noRot="1" noChangeAspect="1" noChangeArrowheads="1" noTextEdit="1"/>
          </p:cNvSpPr>
          <p:nvPr>
            <p:ph type="sldImg"/>
          </p:nvPr>
        </p:nvSpPr>
        <p:spPr>
          <a:xfrm>
            <a:off x="1355725" y="912813"/>
            <a:ext cx="4394200" cy="32956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61" name="Text Box 3"/>
          <p:cNvSpPr txBox="1">
            <a:spLocks noChangeArrowheads="1"/>
          </p:cNvSpPr>
          <p:nvPr/>
        </p:nvSpPr>
        <p:spPr bwMode="auto">
          <a:xfrm>
            <a:off x="811552" y="4052816"/>
            <a:ext cx="5750980" cy="4826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45062" name="Text Box 5"/>
          <p:cNvSpPr txBox="1">
            <a:spLocks noChangeArrowheads="1"/>
          </p:cNvSpPr>
          <p:nvPr/>
        </p:nvSpPr>
        <p:spPr bwMode="auto">
          <a:xfrm>
            <a:off x="366989" y="4355218"/>
            <a:ext cx="5750980" cy="22785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5491" tIns="42746" rIns="85491" bIns="42746"/>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a:buClrTx/>
              <a:buFontTx/>
              <a:buNone/>
            </a:pPr>
            <a:r>
              <a:rPr lang="nl-NL" altLang="nl-NL" sz="1100" dirty="0">
                <a:solidFill>
                  <a:srgbClr val="000000"/>
                </a:solidFill>
              </a:rPr>
              <a:t>Onderdeel 4: Rode draad opdracht</a:t>
            </a:r>
          </a:p>
          <a:p>
            <a:pPr eaLnBrk="1">
              <a:buClrTx/>
              <a:buFontTx/>
              <a:buNone/>
            </a:pPr>
            <a:endParaRPr lang="nl-NL" altLang="nl-NL" sz="1100" dirty="0">
              <a:solidFill>
                <a:srgbClr val="000000"/>
              </a:solidFill>
            </a:endParaRPr>
          </a:p>
          <a:p>
            <a:pPr eaLnBrk="1">
              <a:buClrTx/>
              <a:buFontTx/>
              <a:buNone/>
            </a:pPr>
            <a:r>
              <a:rPr lang="nl-NL" altLang="nl-NL" sz="1100" dirty="0">
                <a:solidFill>
                  <a:srgbClr val="000000"/>
                </a:solidFill>
              </a:rPr>
              <a:t>Leerlingen presenteren aan de groep of aan elkaar de tuin die ze gekozen hebben voor de rode draad opdracht. Geven aan waarom ze dit een goed voorbeeld vinden.</a:t>
            </a:r>
          </a:p>
          <a:p>
            <a:pPr eaLnBrk="1">
              <a:buClrTx/>
              <a:buFontTx/>
              <a:buNone/>
            </a:pPr>
            <a:endParaRPr lang="nl-NL" altLang="nl-NL" sz="1100" dirty="0">
              <a:solidFill>
                <a:srgbClr val="000000"/>
              </a:solidFill>
            </a:endParaRPr>
          </a:p>
          <a:p>
            <a:pPr eaLnBrk="1">
              <a:buClrTx/>
              <a:buFontTx/>
              <a:buNone/>
            </a:pPr>
            <a:r>
              <a:rPr lang="nl-NL" altLang="nl-NL" sz="1100" dirty="0">
                <a:solidFill>
                  <a:srgbClr val="000000"/>
                </a:solidFill>
              </a:rPr>
              <a:t>Daarna kleurt iedereen het label in voor de eigen tuin. Zie: bijlage 1.2</a:t>
            </a:r>
          </a:p>
          <a:p>
            <a:pPr eaLnBrk="1">
              <a:buClrTx/>
              <a:buFontTx/>
              <a:buNone/>
            </a:pPr>
            <a:endParaRPr lang="nl-NL" altLang="nl-NL" sz="1100" dirty="0">
              <a:solidFill>
                <a:srgbClr val="000000"/>
              </a:solidFill>
            </a:endParaRPr>
          </a:p>
          <a:p>
            <a:pPr eaLnBrk="1">
              <a:buClrTx/>
              <a:buFontTx/>
              <a:buNone/>
            </a:pPr>
            <a:r>
              <a:rPr lang="nl-NL" altLang="nl-NL" sz="1100" dirty="0">
                <a:solidFill>
                  <a:srgbClr val="000000"/>
                </a:solidFill>
              </a:rPr>
              <a:t>Vervolgens wordt de slag gemaakt naar maatregelen die  betrekking hebben op onderhoud. Leerlingen gaan met behulp van de manual en eigen ervaring aan de gang met onderhoudsmaatregelen voor de eigen tuin. Wijs ze op de tips van de </a:t>
            </a:r>
            <a:r>
              <a:rPr lang="nl-NL" altLang="nl-NL" sz="1100" dirty="0" err="1">
                <a:solidFill>
                  <a:srgbClr val="000000"/>
                </a:solidFill>
              </a:rPr>
              <a:t>powerpoint</a:t>
            </a:r>
            <a:r>
              <a:rPr lang="nl-NL" altLang="nl-NL" sz="1100" dirty="0">
                <a:solidFill>
                  <a:srgbClr val="000000"/>
                </a:solidFill>
              </a:rPr>
              <a:t>.</a:t>
            </a:r>
          </a:p>
          <a:p>
            <a:pPr eaLnBrk="1">
              <a:buClrTx/>
              <a:buFontTx/>
              <a:buNone/>
            </a:pPr>
            <a:endParaRPr lang="nl-NL" altLang="nl-NL" sz="1100" dirty="0">
              <a:solidFill>
                <a:srgbClr val="000000"/>
              </a:solidFill>
            </a:endParaRPr>
          </a:p>
          <a:p>
            <a:pPr eaLnBrk="1">
              <a:buClrTx/>
              <a:buFontTx/>
              <a:buNone/>
            </a:pPr>
            <a:r>
              <a:rPr lang="nl-NL" altLang="nl-NL" sz="1100" dirty="0">
                <a:solidFill>
                  <a:srgbClr val="000000"/>
                </a:solidFill>
              </a:rPr>
              <a:t>Laat ze plaatjes verzamelen en die plakken op de eigen </a:t>
            </a:r>
            <a:r>
              <a:rPr lang="nl-NL" altLang="nl-NL" sz="1100" dirty="0" err="1">
                <a:solidFill>
                  <a:srgbClr val="000000"/>
                </a:solidFill>
              </a:rPr>
              <a:t>flaps</a:t>
            </a:r>
            <a:r>
              <a:rPr lang="nl-NL" altLang="nl-NL" sz="1100" dirty="0">
                <a:solidFill>
                  <a:srgbClr val="000000"/>
                </a:solidFill>
              </a:rPr>
              <a:t>; ze moeten daarbij een toelichting geven over de functies van de gekozen plantensoorten in de tuin.</a:t>
            </a:r>
          </a:p>
        </p:txBody>
      </p:sp>
    </p:spTree>
    <p:extLst>
      <p:ext uri="{BB962C8B-B14F-4D97-AF65-F5344CB8AC3E}">
        <p14:creationId xmlns:p14="http://schemas.microsoft.com/office/powerpoint/2010/main" val="23576600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24"/>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5pPr>
            <a:lvl6pPr marL="2388619"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6pPr>
            <a:lvl7pPr marL="2822913"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7pPr>
            <a:lvl8pPr marL="3257207"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8pPr>
            <a:lvl9pPr marL="3691501"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9pPr>
          </a:lstStyle>
          <a:p>
            <a:pPr>
              <a:lnSpc>
                <a:spcPct val="95000"/>
              </a:lnSpc>
              <a:buClrTx/>
              <a:buFontTx/>
              <a:buNone/>
            </a:pPr>
            <a:fld id="{FFD9CC8F-485D-45AC-AD71-9FAA90D07716}" type="slidenum">
              <a:rPr lang="nl-NL" altLang="nl-NL">
                <a:solidFill>
                  <a:srgbClr val="000000"/>
                </a:solidFill>
                <a:latin typeface="Times New Roman" panose="02020603050405020304" pitchFamily="18" charset="0"/>
              </a:rPr>
              <a:pPr>
                <a:lnSpc>
                  <a:spcPct val="95000"/>
                </a:lnSpc>
                <a:buClrTx/>
                <a:buFontTx/>
                <a:buNone/>
              </a:pPr>
              <a:t>17</a:t>
            </a:fld>
            <a:endParaRPr lang="nl-NL" altLang="nl-NL">
              <a:solidFill>
                <a:srgbClr val="000000"/>
              </a:solidFill>
              <a:latin typeface="Times New Roman" panose="02020603050405020304" pitchFamily="18" charset="0"/>
            </a:endParaRPr>
          </a:p>
        </p:txBody>
      </p:sp>
      <p:sp>
        <p:nvSpPr>
          <p:cNvPr id="47107" name="Text Box 1"/>
          <p:cNvSpPr txBox="1">
            <a:spLocks noChangeArrowheads="1"/>
          </p:cNvSpPr>
          <p:nvPr/>
        </p:nvSpPr>
        <p:spPr bwMode="auto">
          <a:xfrm>
            <a:off x="4020465" y="9722502"/>
            <a:ext cx="3058238" cy="4862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r" eaLnBrk="1">
              <a:lnSpc>
                <a:spcPct val="95000"/>
              </a:lnSpc>
              <a:buClrTx/>
              <a:buFontTx/>
              <a:buNone/>
            </a:pPr>
            <a:fld id="{5675E00B-85B7-44F4-9E87-DC3B5BEE53E6}" type="slidenum">
              <a:rPr lang="nl-NL" altLang="nl-NL" sz="1300">
                <a:solidFill>
                  <a:srgbClr val="000000"/>
                </a:solidFill>
                <a:latin typeface="Times New Roman" panose="02020603050405020304" pitchFamily="18" charset="0"/>
                <a:cs typeface="Segoe UI" panose="020B0502040204020203" pitchFamily="34" charset="0"/>
              </a:rPr>
              <a:pPr algn="r" eaLnBrk="1">
                <a:lnSpc>
                  <a:spcPct val="95000"/>
                </a:lnSpc>
                <a:buClrTx/>
                <a:buFontTx/>
                <a:buNone/>
              </a:pPr>
              <a:t>17</a:t>
            </a:fld>
            <a:endParaRPr lang="nl-NL" altLang="nl-NL" sz="1300">
              <a:solidFill>
                <a:srgbClr val="000000"/>
              </a:solidFill>
              <a:latin typeface="Times New Roman" panose="02020603050405020304" pitchFamily="18" charset="0"/>
              <a:cs typeface="Segoe UI" panose="020B0502040204020203" pitchFamily="34" charset="0"/>
            </a:endParaRPr>
          </a:p>
        </p:txBody>
      </p:sp>
      <p:sp>
        <p:nvSpPr>
          <p:cNvPr id="47108" name="Rectangle 2"/>
          <p:cNvSpPr>
            <a:spLocks noGrp="1" noRot="1" noChangeAspect="1" noChangeArrowheads="1" noTextEdit="1"/>
          </p:cNvSpPr>
          <p:nvPr>
            <p:ph type="sldImg"/>
          </p:nvPr>
        </p:nvSpPr>
        <p:spPr>
          <a:xfrm>
            <a:off x="1357313" y="862013"/>
            <a:ext cx="4391025" cy="32940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9" name="Text Box 3"/>
          <p:cNvSpPr txBox="1">
            <a:spLocks noChangeArrowheads="1"/>
          </p:cNvSpPr>
          <p:nvPr/>
        </p:nvSpPr>
        <p:spPr bwMode="auto">
          <a:xfrm>
            <a:off x="438596" y="4289876"/>
            <a:ext cx="5750980" cy="48247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47110" name="Text Box 4"/>
          <p:cNvSpPr txBox="1">
            <a:spLocks noChangeArrowheads="1"/>
          </p:cNvSpPr>
          <p:nvPr/>
        </p:nvSpPr>
        <p:spPr bwMode="auto">
          <a:xfrm>
            <a:off x="677288" y="4411446"/>
            <a:ext cx="5818111" cy="21532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5491" tIns="42746" rIns="85491" bIns="42746"/>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a:buClrTx/>
              <a:buFontTx/>
              <a:buNone/>
            </a:pPr>
            <a:r>
              <a:rPr lang="nl-NL" altLang="nl-NL" sz="1100">
                <a:solidFill>
                  <a:srgbClr val="000000"/>
                </a:solidFill>
              </a:rPr>
              <a:t>Onderdeel 5: Klimaat</a:t>
            </a:r>
          </a:p>
          <a:p>
            <a:pPr eaLnBrk="1">
              <a:buClrTx/>
              <a:buFontTx/>
              <a:buNone/>
            </a:pPr>
            <a:endParaRPr lang="nl-NL" altLang="nl-NL" sz="1100">
              <a:solidFill>
                <a:srgbClr val="000000"/>
              </a:solidFill>
            </a:endParaRPr>
          </a:p>
          <a:p>
            <a:pPr eaLnBrk="1">
              <a:buClrTx/>
              <a:buFontTx/>
              <a:buNone/>
            </a:pPr>
            <a:r>
              <a:rPr lang="nl-NL" altLang="nl-NL" sz="1100">
                <a:solidFill>
                  <a:srgbClr val="000000"/>
                </a:solidFill>
              </a:rPr>
              <a:t>Plaatjes zijn bedoeld om discussie op gang te brengen.</a:t>
            </a:r>
          </a:p>
          <a:p>
            <a:pPr eaLnBrk="1">
              <a:buClrTx/>
              <a:buFontTx/>
              <a:buNone/>
            </a:pPr>
            <a:endParaRPr lang="nl-NL" altLang="nl-NL" sz="1100">
              <a:solidFill>
                <a:srgbClr val="000000"/>
              </a:solidFill>
            </a:endParaRPr>
          </a:p>
          <a:p>
            <a:pPr eaLnBrk="1">
              <a:buClrTx/>
              <a:buFontTx/>
              <a:buNone/>
            </a:pPr>
            <a:r>
              <a:rPr lang="nl-NL" altLang="nl-NL" sz="1100">
                <a:solidFill>
                  <a:srgbClr val="000000"/>
                </a:solidFill>
              </a:rPr>
              <a:t>Te hoge temperaturen leiden tot oversterfte onder de bevolking. Het zijn vooral oudere mensen, maar niet uitsluitend, die gevoelig zijn en één tot enkele maanden eerder sterven.</a:t>
            </a:r>
          </a:p>
          <a:p>
            <a:pPr eaLnBrk="1">
              <a:buClrTx/>
              <a:buFontTx/>
              <a:buNone/>
            </a:pPr>
            <a:endParaRPr lang="nl-NL" altLang="nl-NL" sz="1100">
              <a:solidFill>
                <a:srgbClr val="000000"/>
              </a:solidFill>
            </a:endParaRPr>
          </a:p>
          <a:p>
            <a:pPr eaLnBrk="1">
              <a:buClrTx/>
              <a:buFontTx/>
              <a:buNone/>
            </a:pPr>
            <a:r>
              <a:rPr lang="nl-NL" altLang="nl-NL" sz="1100">
                <a:solidFill>
                  <a:srgbClr val="000000"/>
                </a:solidFill>
              </a:rPr>
              <a:t>Onder invloed van de klimaatverandering zal het aantal zomers met hoge temperaturen in de toekomst alleen maar toenemen.</a:t>
            </a:r>
          </a:p>
        </p:txBody>
      </p:sp>
    </p:spTree>
    <p:extLst>
      <p:ext uri="{BB962C8B-B14F-4D97-AF65-F5344CB8AC3E}">
        <p14:creationId xmlns:p14="http://schemas.microsoft.com/office/powerpoint/2010/main" val="8074311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24"/>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5pPr>
            <a:lvl6pPr marL="2388619"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6pPr>
            <a:lvl7pPr marL="2822913"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7pPr>
            <a:lvl8pPr marL="3257207"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8pPr>
            <a:lvl9pPr marL="3691501"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9pPr>
          </a:lstStyle>
          <a:p>
            <a:pPr>
              <a:lnSpc>
                <a:spcPct val="95000"/>
              </a:lnSpc>
              <a:buClrTx/>
              <a:buFontTx/>
              <a:buNone/>
            </a:pPr>
            <a:fld id="{19F792D1-0204-4A20-93F8-6F07F787686B}" type="slidenum">
              <a:rPr lang="nl-NL" altLang="nl-NL">
                <a:solidFill>
                  <a:srgbClr val="000000"/>
                </a:solidFill>
                <a:latin typeface="Times New Roman" panose="02020603050405020304" pitchFamily="18" charset="0"/>
              </a:rPr>
              <a:pPr>
                <a:lnSpc>
                  <a:spcPct val="95000"/>
                </a:lnSpc>
                <a:buClrTx/>
                <a:buFontTx/>
                <a:buNone/>
              </a:pPr>
              <a:t>18</a:t>
            </a:fld>
            <a:endParaRPr lang="nl-NL" altLang="nl-NL">
              <a:solidFill>
                <a:srgbClr val="000000"/>
              </a:solidFill>
              <a:latin typeface="Times New Roman" panose="02020603050405020304" pitchFamily="18" charset="0"/>
            </a:endParaRPr>
          </a:p>
        </p:txBody>
      </p:sp>
      <p:sp>
        <p:nvSpPr>
          <p:cNvPr id="49155" name="Text Box 1"/>
          <p:cNvSpPr txBox="1">
            <a:spLocks noChangeArrowheads="1"/>
          </p:cNvSpPr>
          <p:nvPr/>
        </p:nvSpPr>
        <p:spPr bwMode="auto">
          <a:xfrm>
            <a:off x="4020465" y="9722502"/>
            <a:ext cx="3058238" cy="4862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r" eaLnBrk="1">
              <a:lnSpc>
                <a:spcPct val="95000"/>
              </a:lnSpc>
              <a:buClrTx/>
              <a:buFontTx/>
              <a:buNone/>
            </a:pPr>
            <a:fld id="{2E9E404E-0748-468D-A36D-F1AF368465FC}" type="slidenum">
              <a:rPr lang="nl-NL" altLang="nl-NL" sz="1300">
                <a:solidFill>
                  <a:srgbClr val="000000"/>
                </a:solidFill>
                <a:latin typeface="Times New Roman" panose="02020603050405020304" pitchFamily="18" charset="0"/>
                <a:cs typeface="Segoe UI" panose="020B0502040204020203" pitchFamily="34" charset="0"/>
              </a:rPr>
              <a:pPr algn="r" eaLnBrk="1">
                <a:lnSpc>
                  <a:spcPct val="95000"/>
                </a:lnSpc>
                <a:buClrTx/>
                <a:buFontTx/>
                <a:buNone/>
              </a:pPr>
              <a:t>18</a:t>
            </a:fld>
            <a:endParaRPr lang="nl-NL" altLang="nl-NL" sz="1300">
              <a:solidFill>
                <a:srgbClr val="000000"/>
              </a:solidFill>
              <a:latin typeface="Times New Roman" panose="02020603050405020304" pitchFamily="18" charset="0"/>
              <a:cs typeface="Segoe UI" panose="020B0502040204020203" pitchFamily="34" charset="0"/>
            </a:endParaRPr>
          </a:p>
        </p:txBody>
      </p:sp>
      <p:sp>
        <p:nvSpPr>
          <p:cNvPr id="49156" name="Rectangle 2"/>
          <p:cNvSpPr>
            <a:spLocks noGrp="1" noRot="1" noChangeAspect="1" noChangeArrowheads="1" noTextEdit="1"/>
          </p:cNvSpPr>
          <p:nvPr>
            <p:ph type="sldImg"/>
          </p:nvPr>
        </p:nvSpPr>
        <p:spPr>
          <a:xfrm>
            <a:off x="1357313" y="862013"/>
            <a:ext cx="4391025" cy="32940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7" name="Text Box 3"/>
          <p:cNvSpPr txBox="1">
            <a:spLocks noChangeArrowheads="1"/>
          </p:cNvSpPr>
          <p:nvPr/>
        </p:nvSpPr>
        <p:spPr bwMode="auto">
          <a:xfrm>
            <a:off x="574352" y="4841496"/>
            <a:ext cx="5750979" cy="44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pPr eaLnBrk="1">
              <a:lnSpc>
                <a:spcPct val="93000"/>
              </a:lnSpc>
              <a:buClr>
                <a:srgbClr val="000000"/>
              </a:buClr>
              <a:buSzPct val="100000"/>
              <a:buFont typeface="Times New Roman" panose="02020603050405020304" pitchFamily="18" charset="0"/>
              <a:buNone/>
            </a:pPr>
            <a:r>
              <a:rPr lang="nl-NL" altLang="nl-NL" sz="1100">
                <a:solidFill>
                  <a:schemeClr val="tx1"/>
                </a:solidFill>
              </a:rPr>
              <a:t>Het effect van warmere zomers door klimaatverandering moet worden opgeteld bij het</a:t>
            </a:r>
          </a:p>
          <a:p>
            <a:pPr eaLnBrk="1">
              <a:lnSpc>
                <a:spcPct val="93000"/>
              </a:lnSpc>
              <a:buClr>
                <a:srgbClr val="000000"/>
              </a:buClr>
              <a:buSzPct val="100000"/>
              <a:buFont typeface="Times New Roman" panose="02020603050405020304" pitchFamily="18" charset="0"/>
              <a:buNone/>
            </a:pPr>
            <a:r>
              <a:rPr lang="nl-NL" altLang="nl-NL" sz="1100">
                <a:solidFill>
                  <a:schemeClr val="tx1"/>
                </a:solidFill>
              </a:rPr>
              <a:t>effect dat de bebouwde omgeving zelf al heeft op de temperatuur. In steden is de temperatuur</a:t>
            </a:r>
          </a:p>
          <a:p>
            <a:pPr eaLnBrk="1">
              <a:lnSpc>
                <a:spcPct val="93000"/>
              </a:lnSpc>
              <a:buClr>
                <a:srgbClr val="000000"/>
              </a:buClr>
              <a:buSzPct val="100000"/>
              <a:buFont typeface="Times New Roman" panose="02020603050405020304" pitchFamily="18" charset="0"/>
              <a:buNone/>
            </a:pPr>
            <a:r>
              <a:rPr lang="nl-NL" altLang="nl-NL" sz="1100">
                <a:solidFill>
                  <a:schemeClr val="tx1"/>
                </a:solidFill>
              </a:rPr>
              <a:t>hoger dan in het gebied rondom de stad. Dit is het zogenaamde stedelijke hitte-eiland effect:</a:t>
            </a:r>
          </a:p>
          <a:p>
            <a:pPr eaLnBrk="1">
              <a:lnSpc>
                <a:spcPct val="93000"/>
              </a:lnSpc>
              <a:buClr>
                <a:srgbClr val="000000"/>
              </a:buClr>
              <a:buSzPct val="100000"/>
              <a:buFont typeface="Times New Roman" panose="02020603050405020304" pitchFamily="18" charset="0"/>
              <a:buNone/>
            </a:pPr>
            <a:r>
              <a:rPr lang="nl-NL" altLang="nl-NL" sz="1100">
                <a:solidFill>
                  <a:schemeClr val="tx1"/>
                </a:solidFill>
              </a:rPr>
              <a:t>Urban Heat Island (UHI).</a:t>
            </a:r>
          </a:p>
          <a:p>
            <a:pPr eaLnBrk="1">
              <a:lnSpc>
                <a:spcPct val="93000"/>
              </a:lnSpc>
              <a:buClr>
                <a:srgbClr val="000000"/>
              </a:buClr>
              <a:buSzPct val="100000"/>
              <a:buFont typeface="Times New Roman" panose="02020603050405020304" pitchFamily="18" charset="0"/>
              <a:buNone/>
            </a:pPr>
            <a:endParaRPr lang="nl-NL" altLang="nl-NL" sz="1100">
              <a:solidFill>
                <a:schemeClr val="tx1"/>
              </a:solidFill>
            </a:endParaRPr>
          </a:p>
          <a:p>
            <a:pPr eaLnBrk="1">
              <a:lnSpc>
                <a:spcPct val="93000"/>
              </a:lnSpc>
              <a:buClr>
                <a:srgbClr val="000000"/>
              </a:buClr>
              <a:buSzPct val="100000"/>
              <a:buFont typeface="Times New Roman" panose="02020603050405020304" pitchFamily="18" charset="0"/>
              <a:buNone/>
            </a:pPr>
            <a:r>
              <a:rPr lang="nl-NL" altLang="nl-NL" sz="1100">
                <a:solidFill>
                  <a:schemeClr val="tx1"/>
                </a:solidFill>
              </a:rPr>
              <a:t>Wereldwijd is aanplant van groen een belangrijke strategie om de temperatuurstijging in steden</a:t>
            </a:r>
          </a:p>
          <a:p>
            <a:pPr eaLnBrk="1">
              <a:lnSpc>
                <a:spcPct val="93000"/>
              </a:lnSpc>
              <a:buClr>
                <a:srgbClr val="000000"/>
              </a:buClr>
              <a:buSzPct val="100000"/>
              <a:buFont typeface="Times New Roman" panose="02020603050405020304" pitchFamily="18" charset="0"/>
              <a:buNone/>
            </a:pPr>
            <a:r>
              <a:rPr lang="nl-NL" altLang="nl-NL" sz="1100">
                <a:solidFill>
                  <a:schemeClr val="tx1"/>
                </a:solidFill>
              </a:rPr>
              <a:t>te dempen. Groen levert schaduw waardoor stenen oppervlakten minder opwarmen en zorgt</a:t>
            </a:r>
          </a:p>
          <a:p>
            <a:pPr eaLnBrk="1">
              <a:lnSpc>
                <a:spcPct val="93000"/>
              </a:lnSpc>
              <a:buClr>
                <a:srgbClr val="000000"/>
              </a:buClr>
              <a:buSzPct val="100000"/>
              <a:buFont typeface="Times New Roman" panose="02020603050405020304" pitchFamily="18" charset="0"/>
              <a:buNone/>
            </a:pPr>
            <a:r>
              <a:rPr lang="nl-NL" altLang="nl-NL" sz="1100">
                <a:solidFill>
                  <a:schemeClr val="tx1"/>
                </a:solidFill>
              </a:rPr>
              <a:t>voor verkoeling door verdamping van water via de bladeren.</a:t>
            </a:r>
          </a:p>
        </p:txBody>
      </p:sp>
    </p:spTree>
    <p:extLst>
      <p:ext uri="{BB962C8B-B14F-4D97-AF65-F5344CB8AC3E}">
        <p14:creationId xmlns:p14="http://schemas.microsoft.com/office/powerpoint/2010/main" val="29357450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24"/>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5pPr>
            <a:lvl6pPr marL="2388619"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6pPr>
            <a:lvl7pPr marL="2822913"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7pPr>
            <a:lvl8pPr marL="3257207"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8pPr>
            <a:lvl9pPr marL="3691501"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9pPr>
          </a:lstStyle>
          <a:p>
            <a:pPr>
              <a:lnSpc>
                <a:spcPct val="95000"/>
              </a:lnSpc>
              <a:buClrTx/>
              <a:buFontTx/>
              <a:buNone/>
            </a:pPr>
            <a:fld id="{695444A0-9921-491A-B7ED-144893C40D64}" type="slidenum">
              <a:rPr lang="nl-NL" altLang="nl-NL">
                <a:solidFill>
                  <a:srgbClr val="000000"/>
                </a:solidFill>
                <a:latin typeface="Times New Roman" panose="02020603050405020304" pitchFamily="18" charset="0"/>
              </a:rPr>
              <a:pPr>
                <a:lnSpc>
                  <a:spcPct val="95000"/>
                </a:lnSpc>
                <a:buClrTx/>
                <a:buFontTx/>
                <a:buNone/>
              </a:pPr>
              <a:t>19</a:t>
            </a:fld>
            <a:endParaRPr lang="nl-NL" altLang="nl-NL">
              <a:solidFill>
                <a:srgbClr val="000000"/>
              </a:solidFill>
              <a:latin typeface="Times New Roman" panose="02020603050405020304" pitchFamily="18" charset="0"/>
            </a:endParaRPr>
          </a:p>
        </p:txBody>
      </p:sp>
      <p:sp>
        <p:nvSpPr>
          <p:cNvPr id="51203" name="Text Box 1"/>
          <p:cNvSpPr txBox="1">
            <a:spLocks noChangeArrowheads="1"/>
          </p:cNvSpPr>
          <p:nvPr/>
        </p:nvSpPr>
        <p:spPr bwMode="auto">
          <a:xfrm>
            <a:off x="4020465" y="9722502"/>
            <a:ext cx="3058238" cy="4862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r" eaLnBrk="1">
              <a:lnSpc>
                <a:spcPct val="95000"/>
              </a:lnSpc>
              <a:buClrTx/>
              <a:buFontTx/>
              <a:buNone/>
            </a:pPr>
            <a:fld id="{72006CC6-ACF6-4FC6-A84C-12BF5D80050A}" type="slidenum">
              <a:rPr lang="nl-NL" altLang="nl-NL" sz="1300">
                <a:solidFill>
                  <a:srgbClr val="000000"/>
                </a:solidFill>
                <a:latin typeface="Times New Roman" panose="02020603050405020304" pitchFamily="18" charset="0"/>
                <a:cs typeface="Segoe UI" panose="020B0502040204020203" pitchFamily="34" charset="0"/>
              </a:rPr>
              <a:pPr algn="r" eaLnBrk="1">
                <a:lnSpc>
                  <a:spcPct val="95000"/>
                </a:lnSpc>
                <a:buClrTx/>
                <a:buFontTx/>
                <a:buNone/>
              </a:pPr>
              <a:t>19</a:t>
            </a:fld>
            <a:endParaRPr lang="nl-NL" altLang="nl-NL" sz="1300">
              <a:solidFill>
                <a:srgbClr val="000000"/>
              </a:solidFill>
              <a:latin typeface="Times New Roman" panose="02020603050405020304" pitchFamily="18" charset="0"/>
              <a:cs typeface="Segoe UI" panose="020B0502040204020203" pitchFamily="34" charset="0"/>
            </a:endParaRPr>
          </a:p>
        </p:txBody>
      </p:sp>
      <p:sp>
        <p:nvSpPr>
          <p:cNvPr id="51204" name="Rectangle 2"/>
          <p:cNvSpPr>
            <a:spLocks noGrp="1" noRot="1" noChangeAspect="1" noChangeArrowheads="1" noTextEdit="1"/>
          </p:cNvSpPr>
          <p:nvPr>
            <p:ph type="sldImg"/>
          </p:nvPr>
        </p:nvSpPr>
        <p:spPr>
          <a:xfrm>
            <a:off x="1357313" y="862013"/>
            <a:ext cx="4391025" cy="32940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5" name="Text Box 3"/>
          <p:cNvSpPr txBox="1">
            <a:spLocks noChangeArrowheads="1"/>
          </p:cNvSpPr>
          <p:nvPr/>
        </p:nvSpPr>
        <p:spPr bwMode="auto">
          <a:xfrm>
            <a:off x="677288" y="4479828"/>
            <a:ext cx="5750980" cy="4824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51206" name="Text Box 4"/>
          <p:cNvSpPr txBox="1">
            <a:spLocks noChangeArrowheads="1"/>
          </p:cNvSpPr>
          <p:nvPr/>
        </p:nvSpPr>
        <p:spPr bwMode="auto">
          <a:xfrm>
            <a:off x="677288" y="4411446"/>
            <a:ext cx="5818111" cy="21532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5491" tIns="42746" rIns="85491" bIns="42746"/>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a:buClrTx/>
              <a:buFontTx/>
              <a:buNone/>
            </a:pPr>
            <a:r>
              <a:rPr lang="nl-NL" altLang="nl-NL" sz="1100">
                <a:solidFill>
                  <a:srgbClr val="000000"/>
                </a:solidFill>
              </a:rPr>
              <a:t>Bomen hebben een fors effect op de lokale temperatuur. Onder het bladerdek van de kroon kan de temperatuur van harde oppervlaktematerialen wel 15 graden lager zijn dan op enige meters afstand waar materialen niet beschermd zijn tegen de zon.</a:t>
            </a:r>
          </a:p>
        </p:txBody>
      </p:sp>
    </p:spTree>
    <p:extLst>
      <p:ext uri="{BB962C8B-B14F-4D97-AF65-F5344CB8AC3E}">
        <p14:creationId xmlns:p14="http://schemas.microsoft.com/office/powerpoint/2010/main" val="74617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24"/>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5pPr>
            <a:lvl6pPr marL="2388619"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6pPr>
            <a:lvl7pPr marL="2822913"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7pPr>
            <a:lvl8pPr marL="3257207"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8pPr>
            <a:lvl9pPr marL="3691501"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9pPr>
          </a:lstStyle>
          <a:p>
            <a:pPr>
              <a:lnSpc>
                <a:spcPct val="95000"/>
              </a:lnSpc>
              <a:buClrTx/>
              <a:buFontTx/>
              <a:buNone/>
            </a:pPr>
            <a:fld id="{644D9924-ED5F-4A88-8BBB-9CC96D5DE293}" type="slidenum">
              <a:rPr lang="nl-NL" altLang="nl-NL">
                <a:solidFill>
                  <a:srgbClr val="000000"/>
                </a:solidFill>
                <a:latin typeface="Times New Roman" panose="02020603050405020304" pitchFamily="18" charset="0"/>
              </a:rPr>
              <a:pPr>
                <a:lnSpc>
                  <a:spcPct val="95000"/>
                </a:lnSpc>
                <a:buClrTx/>
                <a:buFontTx/>
                <a:buNone/>
              </a:pPr>
              <a:t>2</a:t>
            </a:fld>
            <a:endParaRPr lang="nl-NL" altLang="nl-NL">
              <a:solidFill>
                <a:srgbClr val="000000"/>
              </a:solidFill>
              <a:latin typeface="Times New Roman" panose="02020603050405020304" pitchFamily="18" charset="0"/>
            </a:endParaRPr>
          </a:p>
        </p:txBody>
      </p:sp>
      <p:sp>
        <p:nvSpPr>
          <p:cNvPr id="16387" name="Text Box 1"/>
          <p:cNvSpPr txBox="1">
            <a:spLocks noChangeArrowheads="1"/>
          </p:cNvSpPr>
          <p:nvPr/>
        </p:nvSpPr>
        <p:spPr bwMode="auto">
          <a:xfrm>
            <a:off x="4020465" y="9722502"/>
            <a:ext cx="3058238" cy="4862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r" eaLnBrk="1">
              <a:lnSpc>
                <a:spcPct val="95000"/>
              </a:lnSpc>
              <a:buClrTx/>
              <a:buFontTx/>
              <a:buNone/>
            </a:pPr>
            <a:fld id="{927ECC4C-1DBD-4648-8810-1876730E8308}" type="slidenum">
              <a:rPr lang="nl-NL" altLang="nl-NL" sz="1300">
                <a:solidFill>
                  <a:srgbClr val="000000"/>
                </a:solidFill>
                <a:latin typeface="Times New Roman" panose="02020603050405020304" pitchFamily="18" charset="0"/>
                <a:cs typeface="Segoe UI" panose="020B0502040204020203" pitchFamily="34" charset="0"/>
              </a:rPr>
              <a:pPr algn="r" eaLnBrk="1">
                <a:lnSpc>
                  <a:spcPct val="95000"/>
                </a:lnSpc>
                <a:buClrTx/>
                <a:buFontTx/>
                <a:buNone/>
              </a:pPr>
              <a:t>2</a:t>
            </a:fld>
            <a:endParaRPr lang="nl-NL" altLang="nl-NL" sz="1300">
              <a:solidFill>
                <a:srgbClr val="000000"/>
              </a:solidFill>
              <a:latin typeface="Times New Roman" panose="02020603050405020304" pitchFamily="18" charset="0"/>
              <a:cs typeface="Segoe UI" panose="020B0502040204020203" pitchFamily="34" charset="0"/>
            </a:endParaRPr>
          </a:p>
        </p:txBody>
      </p:sp>
      <p:sp>
        <p:nvSpPr>
          <p:cNvPr id="16388" name="Rectangle 2"/>
          <p:cNvSpPr>
            <a:spLocks noGrp="1" noRot="1" noChangeAspect="1" noChangeArrowheads="1" noTextEdit="1"/>
          </p:cNvSpPr>
          <p:nvPr>
            <p:ph type="sldImg"/>
          </p:nvPr>
        </p:nvSpPr>
        <p:spPr>
          <a:xfrm>
            <a:off x="1357313" y="862013"/>
            <a:ext cx="4391025" cy="32940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9" name="Text Box 3"/>
          <p:cNvSpPr txBox="1">
            <a:spLocks noChangeArrowheads="1"/>
          </p:cNvSpPr>
          <p:nvPr/>
        </p:nvSpPr>
        <p:spPr bwMode="auto">
          <a:xfrm>
            <a:off x="677288" y="4479828"/>
            <a:ext cx="5750980" cy="4824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46086" name="Text Box 4"/>
          <p:cNvSpPr txBox="1">
            <a:spLocks noChangeArrowheads="1"/>
          </p:cNvSpPr>
          <p:nvPr/>
        </p:nvSpPr>
        <p:spPr bwMode="auto">
          <a:xfrm>
            <a:off x="608664" y="4355220"/>
            <a:ext cx="5818111" cy="3036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5491" tIns="42746" rIns="85491" bIns="42746"/>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nSpc>
                <a:spcPct val="93000"/>
              </a:lnSpc>
              <a:buSzPct val="100000"/>
              <a:defRPr/>
            </a:pPr>
            <a:r>
              <a:rPr lang="nl-NL" sz="1100" dirty="0">
                <a:solidFill>
                  <a:schemeClr val="tx1"/>
                </a:solidFill>
              </a:rPr>
              <a:t>Ad 1: Duur: Iedere dag duurt 8 uur en behandelt </a:t>
            </a:r>
            <a:r>
              <a:rPr lang="nl-NL" sz="1100" dirty="0">
                <a:solidFill>
                  <a:schemeClr val="tx1"/>
                </a:solidFill>
                <a:cs typeface="Arial" charset="0"/>
              </a:rPr>
              <a:t>één thema.</a:t>
            </a:r>
          </a:p>
          <a:p>
            <a:pPr>
              <a:lnSpc>
                <a:spcPct val="93000"/>
              </a:lnSpc>
              <a:buSzPct val="100000"/>
              <a:defRPr/>
            </a:pPr>
            <a:r>
              <a:rPr lang="nl-NL" sz="1100" dirty="0">
                <a:solidFill>
                  <a:schemeClr val="tx1"/>
                </a:solidFill>
              </a:rPr>
              <a:t>De scholen plannen de vier dagen, bijvoorbeeld twee achtereenvolgende dagen plus na korte periode nog twee achtereenvolgende dagen, drie achtereenvolgende dagen plus na korte periode een dag etc.</a:t>
            </a:r>
          </a:p>
          <a:p>
            <a:pPr>
              <a:lnSpc>
                <a:spcPct val="93000"/>
              </a:lnSpc>
              <a:buSzPct val="100000"/>
              <a:defRPr/>
            </a:pPr>
            <a:r>
              <a:rPr lang="nl-NL" sz="1100" dirty="0">
                <a:solidFill>
                  <a:schemeClr val="tx1"/>
                </a:solidFill>
              </a:rPr>
              <a:t>Belangrijk is dat de cursist tijd heeft om het huiswerk te maken, namelijk de omvorming van een bestaande tuin in een levende tuin.  </a:t>
            </a:r>
          </a:p>
          <a:p>
            <a:pPr>
              <a:lnSpc>
                <a:spcPct val="93000"/>
              </a:lnSpc>
              <a:buSzPct val="100000"/>
              <a:defRPr/>
            </a:pPr>
            <a:endParaRPr lang="nl-NL" sz="1100" dirty="0">
              <a:solidFill>
                <a:schemeClr val="tx1"/>
              </a:solidFill>
            </a:endParaRPr>
          </a:p>
          <a:p>
            <a:pPr>
              <a:lnSpc>
                <a:spcPct val="93000"/>
              </a:lnSpc>
              <a:buSzPct val="100000"/>
              <a:defRPr/>
            </a:pPr>
            <a:r>
              <a:rPr lang="nl-NL" sz="1100" dirty="0">
                <a:solidFill>
                  <a:schemeClr val="tx1"/>
                </a:solidFill>
              </a:rPr>
              <a:t>Ad 2: Beoordeling: Beoordeeld wordt op basis van 4 criteria:</a:t>
            </a:r>
          </a:p>
          <a:p>
            <a:pPr marL="162860" indent="-162860">
              <a:lnSpc>
                <a:spcPct val="93000"/>
              </a:lnSpc>
              <a:buSzPct val="100000"/>
              <a:buFont typeface="Arial" pitchFamily="34" charset="0"/>
              <a:buChar char="•"/>
              <a:defRPr/>
            </a:pPr>
            <a:r>
              <a:rPr lang="nl-NL" sz="1100" dirty="0">
                <a:solidFill>
                  <a:schemeClr val="tx1"/>
                </a:solidFill>
              </a:rPr>
              <a:t>Aanwezigheid; alle 4 de dagen moeten gevolgd zijn</a:t>
            </a:r>
          </a:p>
          <a:p>
            <a:pPr marL="162860" indent="-162860">
              <a:lnSpc>
                <a:spcPct val="93000"/>
              </a:lnSpc>
              <a:buSzPct val="100000"/>
              <a:buFont typeface="Arial" pitchFamily="34" charset="0"/>
              <a:buChar char="•"/>
              <a:defRPr/>
            </a:pPr>
            <a:r>
              <a:rPr lang="nl-NL" sz="1100" dirty="0">
                <a:solidFill>
                  <a:schemeClr val="tx1"/>
                </a:solidFill>
              </a:rPr>
              <a:t>Inzet: moet voldoende zijn </a:t>
            </a:r>
          </a:p>
          <a:p>
            <a:pPr marL="162860" indent="-162860">
              <a:lnSpc>
                <a:spcPct val="93000"/>
              </a:lnSpc>
              <a:buSzPct val="100000"/>
              <a:buFont typeface="Arial" pitchFamily="34" charset="0"/>
              <a:buChar char="•"/>
              <a:defRPr/>
            </a:pPr>
            <a:r>
              <a:rPr lang="nl-NL" sz="1100" dirty="0">
                <a:solidFill>
                  <a:schemeClr val="tx1"/>
                </a:solidFill>
              </a:rPr>
              <a:t>Kennistoets; moet minimaal een 5,0 zijn,</a:t>
            </a:r>
          </a:p>
          <a:p>
            <a:pPr marL="162860" indent="-162860">
              <a:lnSpc>
                <a:spcPct val="93000"/>
              </a:lnSpc>
              <a:buSzPct val="100000"/>
              <a:buFont typeface="Arial" pitchFamily="34" charset="0"/>
              <a:buChar char="•"/>
              <a:defRPr/>
            </a:pPr>
            <a:r>
              <a:rPr lang="nl-NL" sz="1100" dirty="0">
                <a:solidFill>
                  <a:schemeClr val="tx1"/>
                </a:solidFill>
              </a:rPr>
              <a:t>Presentatie rode draad opdracht; moet  met een voldoende beoordeeld zijn. (beoordeling  op basis van onvoldoende/voldoende/goed)</a:t>
            </a:r>
          </a:p>
          <a:p>
            <a:pPr marL="162860" indent="-162860">
              <a:lnSpc>
                <a:spcPct val="93000"/>
              </a:lnSpc>
              <a:buSzPct val="100000"/>
              <a:buFont typeface="Arial" pitchFamily="34" charset="0"/>
              <a:buChar char="•"/>
              <a:defRPr/>
            </a:pPr>
            <a:endParaRPr lang="nl-NL" sz="1100" dirty="0">
              <a:solidFill>
                <a:schemeClr val="tx1"/>
              </a:solidFill>
            </a:endParaRPr>
          </a:p>
          <a:p>
            <a:pPr>
              <a:lnSpc>
                <a:spcPct val="93000"/>
              </a:lnSpc>
              <a:buSzPct val="100000"/>
              <a:defRPr/>
            </a:pPr>
            <a:r>
              <a:rPr lang="nl-NL" sz="1100" dirty="0">
                <a:solidFill>
                  <a:schemeClr val="tx1"/>
                </a:solidFill>
              </a:rPr>
              <a:t>Ad 3: Bij positieve beoordeling ontvangt de cursist namens de VHG een branchegericht certificaat 'De levende tuin'.</a:t>
            </a:r>
          </a:p>
        </p:txBody>
      </p:sp>
    </p:spTree>
    <p:extLst>
      <p:ext uri="{BB962C8B-B14F-4D97-AF65-F5344CB8AC3E}">
        <p14:creationId xmlns:p14="http://schemas.microsoft.com/office/powerpoint/2010/main" val="7818379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24"/>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5pPr>
            <a:lvl6pPr marL="2388619"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6pPr>
            <a:lvl7pPr marL="2822913"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7pPr>
            <a:lvl8pPr marL="3257207"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8pPr>
            <a:lvl9pPr marL="3691501"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9pPr>
          </a:lstStyle>
          <a:p>
            <a:pPr>
              <a:lnSpc>
                <a:spcPct val="95000"/>
              </a:lnSpc>
              <a:buClrTx/>
              <a:buFontTx/>
              <a:buNone/>
            </a:pPr>
            <a:fld id="{8990F334-D320-4F5E-8EC7-BE8D900BDFB8}" type="slidenum">
              <a:rPr lang="nl-NL" altLang="nl-NL">
                <a:solidFill>
                  <a:srgbClr val="000000"/>
                </a:solidFill>
                <a:latin typeface="Times New Roman" panose="02020603050405020304" pitchFamily="18" charset="0"/>
              </a:rPr>
              <a:pPr>
                <a:lnSpc>
                  <a:spcPct val="95000"/>
                </a:lnSpc>
                <a:buClrTx/>
                <a:buFontTx/>
                <a:buNone/>
              </a:pPr>
              <a:t>20</a:t>
            </a:fld>
            <a:endParaRPr lang="nl-NL" altLang="nl-NL">
              <a:solidFill>
                <a:srgbClr val="000000"/>
              </a:solidFill>
              <a:latin typeface="Times New Roman" panose="02020603050405020304" pitchFamily="18" charset="0"/>
            </a:endParaRPr>
          </a:p>
        </p:txBody>
      </p:sp>
      <p:sp>
        <p:nvSpPr>
          <p:cNvPr id="53251" name="Text Box 1"/>
          <p:cNvSpPr txBox="1">
            <a:spLocks noChangeArrowheads="1"/>
          </p:cNvSpPr>
          <p:nvPr/>
        </p:nvSpPr>
        <p:spPr bwMode="auto">
          <a:xfrm>
            <a:off x="4020465" y="9722502"/>
            <a:ext cx="3058238" cy="4862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r" eaLnBrk="1">
              <a:lnSpc>
                <a:spcPct val="95000"/>
              </a:lnSpc>
              <a:buClrTx/>
              <a:buFontTx/>
              <a:buNone/>
            </a:pPr>
            <a:fld id="{E08EE5C5-EE0B-41A1-BD02-A9161B18C11E}" type="slidenum">
              <a:rPr lang="nl-NL" altLang="nl-NL" sz="1300">
                <a:solidFill>
                  <a:srgbClr val="000000"/>
                </a:solidFill>
                <a:latin typeface="Times New Roman" panose="02020603050405020304" pitchFamily="18" charset="0"/>
                <a:cs typeface="Segoe UI" panose="020B0502040204020203" pitchFamily="34" charset="0"/>
              </a:rPr>
              <a:pPr algn="r" eaLnBrk="1">
                <a:lnSpc>
                  <a:spcPct val="95000"/>
                </a:lnSpc>
                <a:buClrTx/>
                <a:buFontTx/>
                <a:buNone/>
              </a:pPr>
              <a:t>20</a:t>
            </a:fld>
            <a:endParaRPr lang="nl-NL" altLang="nl-NL" sz="1300">
              <a:solidFill>
                <a:srgbClr val="000000"/>
              </a:solidFill>
              <a:latin typeface="Times New Roman" panose="02020603050405020304" pitchFamily="18" charset="0"/>
              <a:cs typeface="Segoe UI" panose="020B0502040204020203" pitchFamily="34" charset="0"/>
            </a:endParaRPr>
          </a:p>
        </p:txBody>
      </p:sp>
      <p:sp>
        <p:nvSpPr>
          <p:cNvPr id="53252" name="Rectangle 2"/>
          <p:cNvSpPr>
            <a:spLocks noGrp="1" noRot="1" noChangeAspect="1" noChangeArrowheads="1" noTextEdit="1"/>
          </p:cNvSpPr>
          <p:nvPr>
            <p:ph type="sldImg"/>
          </p:nvPr>
        </p:nvSpPr>
        <p:spPr>
          <a:xfrm>
            <a:off x="1357313" y="862013"/>
            <a:ext cx="4391025" cy="32940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3" name="Text Box 3"/>
          <p:cNvSpPr txBox="1">
            <a:spLocks noChangeArrowheads="1"/>
          </p:cNvSpPr>
          <p:nvPr/>
        </p:nvSpPr>
        <p:spPr bwMode="auto">
          <a:xfrm>
            <a:off x="912996" y="4841496"/>
            <a:ext cx="5548092" cy="16639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5491" tIns="44455" rIns="85491" bIns="44455">
            <a:spAutoFit/>
          </a:bodyP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a:buClrTx/>
              <a:buFontTx/>
              <a:buNone/>
            </a:pPr>
            <a:r>
              <a:rPr lang="nl-NL" altLang="nl-NL" sz="1100" dirty="0">
                <a:solidFill>
                  <a:srgbClr val="000000"/>
                </a:solidFill>
              </a:rPr>
              <a:t>Filmpje duurt 7,5 minuut. Gaat vooral over de opwarming van de aarde en de effecten daarvan.</a:t>
            </a:r>
          </a:p>
          <a:p>
            <a:pPr eaLnBrk="1">
              <a:buClrTx/>
              <a:buFontTx/>
              <a:buNone/>
            </a:pPr>
            <a:endParaRPr lang="nl-NL" altLang="nl-NL" sz="1100" dirty="0">
              <a:solidFill>
                <a:srgbClr val="000000"/>
              </a:solidFill>
            </a:endParaRPr>
          </a:p>
          <a:p>
            <a:pPr eaLnBrk="1">
              <a:buClrTx/>
              <a:buFontTx/>
              <a:buNone/>
            </a:pPr>
            <a:r>
              <a:rPr lang="nl-NL" altLang="nl-NL" sz="1100" dirty="0">
                <a:solidFill>
                  <a:srgbClr val="000000"/>
                </a:solidFill>
              </a:rPr>
              <a:t>Belangrijk is om dit filmpje goed te bespreken en diverse meningen de revue te laten passeren. </a:t>
            </a:r>
          </a:p>
          <a:p>
            <a:pPr eaLnBrk="1">
              <a:buClrTx/>
              <a:buFontTx/>
              <a:buNone/>
            </a:pPr>
            <a:endParaRPr lang="nl-NL" altLang="nl-NL" sz="1100" dirty="0">
              <a:solidFill>
                <a:srgbClr val="000000"/>
              </a:solidFill>
            </a:endParaRPr>
          </a:p>
          <a:p>
            <a:pPr eaLnBrk="1">
              <a:buClrTx/>
              <a:buFontTx/>
              <a:buNone/>
            </a:pPr>
            <a:r>
              <a:rPr lang="nl-NL" altLang="nl-NL" sz="1100" dirty="0">
                <a:solidFill>
                  <a:srgbClr val="000000"/>
                </a:solidFill>
              </a:rPr>
              <a:t>Trigger: is de klant altijd koning ook al gaat dit ten koste van anderen? Anderen kunnen zijn: fauna (bijen, dieren in de sloot bij spuiten gif), mensen en dieren die wonen in tropische regenwouden, anderen zijn ook de volgende generaties.</a:t>
            </a:r>
          </a:p>
          <a:p>
            <a:pPr eaLnBrk="1">
              <a:buClrTx/>
              <a:buFontTx/>
              <a:buNone/>
            </a:pPr>
            <a:endParaRPr lang="nl-NL" altLang="nl-NL" sz="1100" dirty="0">
              <a:solidFill>
                <a:srgbClr val="000000"/>
              </a:solidFill>
            </a:endParaRPr>
          </a:p>
        </p:txBody>
      </p:sp>
    </p:spTree>
    <p:extLst>
      <p:ext uri="{BB962C8B-B14F-4D97-AF65-F5344CB8AC3E}">
        <p14:creationId xmlns:p14="http://schemas.microsoft.com/office/powerpoint/2010/main" val="18559316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24"/>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5pPr>
            <a:lvl6pPr marL="2388619"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6pPr>
            <a:lvl7pPr marL="2822913"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7pPr>
            <a:lvl8pPr marL="3257207"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8pPr>
            <a:lvl9pPr marL="3691501"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9pPr>
          </a:lstStyle>
          <a:p>
            <a:pPr>
              <a:lnSpc>
                <a:spcPct val="95000"/>
              </a:lnSpc>
              <a:buClrTx/>
              <a:buFontTx/>
              <a:buNone/>
            </a:pPr>
            <a:fld id="{3F33E24A-004F-4EE0-AEDB-D181161C8D5D}" type="slidenum">
              <a:rPr lang="nl-NL" altLang="nl-NL">
                <a:solidFill>
                  <a:srgbClr val="000000"/>
                </a:solidFill>
                <a:latin typeface="Times New Roman" panose="02020603050405020304" pitchFamily="18" charset="0"/>
              </a:rPr>
              <a:pPr>
                <a:lnSpc>
                  <a:spcPct val="95000"/>
                </a:lnSpc>
                <a:buClrTx/>
                <a:buFontTx/>
                <a:buNone/>
              </a:pPr>
              <a:t>21</a:t>
            </a:fld>
            <a:endParaRPr lang="nl-NL" altLang="nl-NL">
              <a:solidFill>
                <a:srgbClr val="000000"/>
              </a:solidFill>
              <a:latin typeface="Times New Roman" panose="02020603050405020304" pitchFamily="18" charset="0"/>
            </a:endParaRPr>
          </a:p>
        </p:txBody>
      </p:sp>
      <p:sp>
        <p:nvSpPr>
          <p:cNvPr id="55299" name="Text Box 1"/>
          <p:cNvSpPr txBox="1">
            <a:spLocks noChangeArrowheads="1"/>
          </p:cNvSpPr>
          <p:nvPr/>
        </p:nvSpPr>
        <p:spPr bwMode="auto">
          <a:xfrm>
            <a:off x="4020465" y="9722502"/>
            <a:ext cx="3058238" cy="4862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r" eaLnBrk="1">
              <a:lnSpc>
                <a:spcPct val="95000"/>
              </a:lnSpc>
              <a:buClrTx/>
              <a:buFontTx/>
              <a:buNone/>
            </a:pPr>
            <a:fld id="{6DFCDE38-8B3A-4270-811D-CC07E8582FD9}" type="slidenum">
              <a:rPr lang="nl-NL" altLang="nl-NL" sz="1300">
                <a:solidFill>
                  <a:srgbClr val="000000"/>
                </a:solidFill>
                <a:latin typeface="Times New Roman" panose="02020603050405020304" pitchFamily="18" charset="0"/>
                <a:cs typeface="Segoe UI" panose="020B0502040204020203" pitchFamily="34" charset="0"/>
              </a:rPr>
              <a:pPr algn="r" eaLnBrk="1">
                <a:lnSpc>
                  <a:spcPct val="95000"/>
                </a:lnSpc>
                <a:buClrTx/>
                <a:buFontTx/>
                <a:buNone/>
              </a:pPr>
              <a:t>21</a:t>
            </a:fld>
            <a:endParaRPr lang="nl-NL" altLang="nl-NL" sz="1300">
              <a:solidFill>
                <a:srgbClr val="000000"/>
              </a:solidFill>
              <a:latin typeface="Times New Roman" panose="02020603050405020304" pitchFamily="18" charset="0"/>
              <a:cs typeface="Segoe UI" panose="020B0502040204020203" pitchFamily="34" charset="0"/>
            </a:endParaRPr>
          </a:p>
        </p:txBody>
      </p:sp>
      <p:sp>
        <p:nvSpPr>
          <p:cNvPr id="55300" name="Rectangle 2"/>
          <p:cNvSpPr>
            <a:spLocks noGrp="1" noRot="1" noChangeAspect="1" noChangeArrowheads="1" noTextEdit="1"/>
          </p:cNvSpPr>
          <p:nvPr>
            <p:ph type="sldImg"/>
          </p:nvPr>
        </p:nvSpPr>
        <p:spPr>
          <a:xfrm>
            <a:off x="1320800" y="912813"/>
            <a:ext cx="4392613" cy="32956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301" name="Text Box 3"/>
          <p:cNvSpPr txBox="1">
            <a:spLocks noChangeArrowheads="1"/>
          </p:cNvSpPr>
          <p:nvPr/>
        </p:nvSpPr>
        <p:spPr bwMode="auto">
          <a:xfrm>
            <a:off x="677288" y="4479828"/>
            <a:ext cx="5750980" cy="4824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55302" name="Text Box 4"/>
          <p:cNvSpPr txBox="1">
            <a:spLocks noChangeArrowheads="1"/>
          </p:cNvSpPr>
          <p:nvPr/>
        </p:nvSpPr>
        <p:spPr bwMode="auto">
          <a:xfrm>
            <a:off x="608664" y="4341543"/>
            <a:ext cx="5818111" cy="24298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5491" tIns="42746" rIns="85491" bIns="42746"/>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a:buClrTx/>
              <a:buFontTx/>
              <a:buNone/>
            </a:pPr>
            <a:r>
              <a:rPr lang="nl-NL" altLang="nl-NL" sz="1100">
                <a:solidFill>
                  <a:srgbClr val="000000"/>
                </a:solidFill>
              </a:rPr>
              <a:t>Start onderdeel 6: Duurzaamheid materialen.</a:t>
            </a:r>
          </a:p>
          <a:p>
            <a:pPr eaLnBrk="1">
              <a:buClrTx/>
              <a:buFontTx/>
              <a:buNone/>
            </a:pPr>
            <a:endParaRPr lang="nl-NL" altLang="nl-NL" sz="1100">
              <a:solidFill>
                <a:srgbClr val="000000"/>
              </a:solidFill>
            </a:endParaRPr>
          </a:p>
          <a:p>
            <a:pPr eaLnBrk="1">
              <a:buClrTx/>
              <a:buFontTx/>
              <a:buNone/>
            </a:pPr>
            <a:r>
              <a:rPr lang="nl-NL" altLang="nl-NL" sz="1100">
                <a:solidFill>
                  <a:srgbClr val="000000"/>
                </a:solidFill>
              </a:rPr>
              <a:t>Bij beheer en onderhoud gaat het ook om de wijze van productie en om de levensduur van elementen en materialen. Hoe langer de levensduur, hoe duurzamer het materiaal of element is. Gelijkertijd geldt: hoe minder onderhoud over de langere termijn, hoe beter.</a:t>
            </a:r>
          </a:p>
          <a:p>
            <a:pPr eaLnBrk="1">
              <a:buClrTx/>
              <a:buFontTx/>
              <a:buNone/>
            </a:pPr>
            <a:endParaRPr lang="nl-NL" altLang="nl-NL" sz="1100">
              <a:solidFill>
                <a:srgbClr val="000000"/>
              </a:solidFill>
            </a:endParaRPr>
          </a:p>
          <a:p>
            <a:pPr eaLnBrk="1">
              <a:buClrTx/>
              <a:buFontTx/>
              <a:buNone/>
            </a:pPr>
            <a:r>
              <a:rPr lang="nl-NL" altLang="nl-NL" sz="1100">
                <a:solidFill>
                  <a:srgbClr val="000000"/>
                </a:solidFill>
              </a:rPr>
              <a:t>Integreer dit met het concept: ‘</a:t>
            </a:r>
            <a:r>
              <a:rPr lang="nl-NL" altLang="nl-NL" sz="1100" i="1">
                <a:solidFill>
                  <a:srgbClr val="000000"/>
                </a:solidFill>
              </a:rPr>
              <a:t>People</a:t>
            </a:r>
            <a:r>
              <a:rPr lang="nl-NL" altLang="nl-NL" sz="1100">
                <a:solidFill>
                  <a:srgbClr val="000000"/>
                </a:solidFill>
              </a:rPr>
              <a:t>’, ‘</a:t>
            </a:r>
            <a:r>
              <a:rPr lang="nl-NL" altLang="nl-NL" sz="1100" i="1">
                <a:solidFill>
                  <a:srgbClr val="000000"/>
                </a:solidFill>
              </a:rPr>
              <a:t>Planet</a:t>
            </a:r>
            <a:r>
              <a:rPr lang="nl-NL" altLang="nl-NL" sz="1100">
                <a:solidFill>
                  <a:srgbClr val="000000"/>
                </a:solidFill>
              </a:rPr>
              <a:t>’, ‘</a:t>
            </a:r>
            <a:r>
              <a:rPr lang="nl-NL" altLang="nl-NL" sz="1100" i="1">
                <a:solidFill>
                  <a:srgbClr val="000000"/>
                </a:solidFill>
              </a:rPr>
              <a:t>Prosperity</a:t>
            </a:r>
            <a:r>
              <a:rPr lang="nl-NL" altLang="nl-NL" sz="1100">
                <a:solidFill>
                  <a:srgbClr val="000000"/>
                </a:solidFill>
              </a:rPr>
              <a:t>’.</a:t>
            </a:r>
          </a:p>
          <a:p>
            <a:pPr eaLnBrk="1">
              <a:buClrTx/>
              <a:buFontTx/>
              <a:buNone/>
            </a:pPr>
            <a:endParaRPr lang="nl-NL" altLang="nl-NL" sz="1100">
              <a:solidFill>
                <a:srgbClr val="000000"/>
              </a:solidFill>
            </a:endParaRPr>
          </a:p>
          <a:p>
            <a:pPr eaLnBrk="1">
              <a:buClrTx/>
              <a:buFontTx/>
              <a:buNone/>
            </a:pPr>
            <a:r>
              <a:rPr lang="nl-NL" altLang="nl-NL" sz="1100">
                <a:solidFill>
                  <a:srgbClr val="000000"/>
                </a:solidFill>
              </a:rPr>
              <a:t>Maatschappelijk verantwoord ondernemerschap (MVO) kan worden genoemd.</a:t>
            </a:r>
          </a:p>
          <a:p>
            <a:pPr eaLnBrk="1">
              <a:buClrTx/>
              <a:buFontTx/>
              <a:buNone/>
            </a:pPr>
            <a:endParaRPr lang="nl-NL" altLang="nl-NL" sz="1100">
              <a:solidFill>
                <a:srgbClr val="000000"/>
              </a:solidFill>
            </a:endParaRPr>
          </a:p>
          <a:p>
            <a:pPr eaLnBrk="1">
              <a:buClrTx/>
              <a:buFontTx/>
              <a:buNone/>
            </a:pPr>
            <a:r>
              <a:rPr lang="nl-NL" altLang="nl-NL" sz="1100">
                <a:solidFill>
                  <a:srgbClr val="000000"/>
                </a:solidFill>
              </a:rPr>
              <a:t>‘</a:t>
            </a:r>
            <a:r>
              <a:rPr lang="nl-NL" altLang="nl-NL" sz="1100" i="1">
                <a:solidFill>
                  <a:srgbClr val="000000"/>
                </a:solidFill>
              </a:rPr>
              <a:t>Planet</a:t>
            </a:r>
            <a:r>
              <a:rPr lang="nl-NL" altLang="nl-NL" sz="1100">
                <a:solidFill>
                  <a:srgbClr val="000000"/>
                </a:solidFill>
              </a:rPr>
              <a:t>’: verwijs naar klimaatfilmpje, hoe schadelijk is het?</a:t>
            </a:r>
          </a:p>
          <a:p>
            <a:pPr eaLnBrk="1">
              <a:buClrTx/>
              <a:buFontTx/>
              <a:buNone/>
            </a:pPr>
            <a:r>
              <a:rPr lang="nl-NL" altLang="nl-NL" sz="1100">
                <a:solidFill>
                  <a:srgbClr val="000000"/>
                </a:solidFill>
              </a:rPr>
              <a:t>‘</a:t>
            </a:r>
            <a:r>
              <a:rPr lang="nl-NL" altLang="nl-NL" sz="1100" i="1">
                <a:solidFill>
                  <a:srgbClr val="000000"/>
                </a:solidFill>
              </a:rPr>
              <a:t>People</a:t>
            </a:r>
            <a:r>
              <a:rPr lang="nl-NL" altLang="nl-NL" sz="1100">
                <a:solidFill>
                  <a:srgbClr val="000000"/>
                </a:solidFill>
              </a:rPr>
              <a:t>’: dode materialen, hardsteen uit Pakistan…kinderarbeid/transportkosten versus Belgisch hardsteen </a:t>
            </a:r>
          </a:p>
          <a:p>
            <a:pPr eaLnBrk="1">
              <a:buClrTx/>
              <a:buFontTx/>
              <a:buNone/>
            </a:pPr>
            <a:r>
              <a:rPr lang="nl-NL" altLang="nl-NL" sz="1100">
                <a:solidFill>
                  <a:srgbClr val="000000"/>
                </a:solidFill>
              </a:rPr>
              <a:t>‘</a:t>
            </a:r>
            <a:r>
              <a:rPr lang="nl-NL" altLang="nl-NL" sz="1100" i="1">
                <a:solidFill>
                  <a:srgbClr val="000000"/>
                </a:solidFill>
              </a:rPr>
              <a:t>Prosperity</a:t>
            </a:r>
            <a:r>
              <a:rPr lang="nl-NL" altLang="nl-NL" sz="1100">
                <a:solidFill>
                  <a:srgbClr val="000000"/>
                </a:solidFill>
              </a:rPr>
              <a:t>’: wat kost het op de lange termijn (inclusief transport, onderhouds- en afvoerkosten)</a:t>
            </a:r>
          </a:p>
        </p:txBody>
      </p:sp>
    </p:spTree>
    <p:extLst>
      <p:ext uri="{BB962C8B-B14F-4D97-AF65-F5344CB8AC3E}">
        <p14:creationId xmlns:p14="http://schemas.microsoft.com/office/powerpoint/2010/main" val="13284832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24"/>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5pPr>
            <a:lvl6pPr marL="2388619"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6pPr>
            <a:lvl7pPr marL="2822913"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7pPr>
            <a:lvl8pPr marL="3257207"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8pPr>
            <a:lvl9pPr marL="3691501"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9pPr>
          </a:lstStyle>
          <a:p>
            <a:pPr>
              <a:lnSpc>
                <a:spcPct val="95000"/>
              </a:lnSpc>
              <a:buClrTx/>
              <a:buFontTx/>
              <a:buNone/>
            </a:pPr>
            <a:fld id="{4BD95C66-68AC-4B15-B7C6-B601F3420A94}" type="slidenum">
              <a:rPr lang="nl-NL" altLang="nl-NL">
                <a:solidFill>
                  <a:srgbClr val="000000"/>
                </a:solidFill>
                <a:latin typeface="Times New Roman" panose="02020603050405020304" pitchFamily="18" charset="0"/>
              </a:rPr>
              <a:pPr>
                <a:lnSpc>
                  <a:spcPct val="95000"/>
                </a:lnSpc>
                <a:buClrTx/>
                <a:buFontTx/>
                <a:buNone/>
              </a:pPr>
              <a:t>22</a:t>
            </a:fld>
            <a:endParaRPr lang="nl-NL" altLang="nl-NL">
              <a:solidFill>
                <a:srgbClr val="000000"/>
              </a:solidFill>
              <a:latin typeface="Times New Roman" panose="02020603050405020304" pitchFamily="18" charset="0"/>
            </a:endParaRPr>
          </a:p>
        </p:txBody>
      </p:sp>
      <p:sp>
        <p:nvSpPr>
          <p:cNvPr id="57347" name="Text Box 1"/>
          <p:cNvSpPr txBox="1">
            <a:spLocks noChangeArrowheads="1"/>
          </p:cNvSpPr>
          <p:nvPr/>
        </p:nvSpPr>
        <p:spPr bwMode="auto">
          <a:xfrm>
            <a:off x="4020465" y="9722502"/>
            <a:ext cx="3058238" cy="4862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r" eaLnBrk="1">
              <a:lnSpc>
                <a:spcPct val="95000"/>
              </a:lnSpc>
              <a:buClrTx/>
              <a:buFontTx/>
              <a:buNone/>
            </a:pPr>
            <a:fld id="{B90A4B0E-3AF3-45E2-9EF6-245D653327A5}" type="slidenum">
              <a:rPr lang="nl-NL" altLang="nl-NL" sz="1300">
                <a:solidFill>
                  <a:srgbClr val="000000"/>
                </a:solidFill>
                <a:latin typeface="Times New Roman" panose="02020603050405020304" pitchFamily="18" charset="0"/>
                <a:cs typeface="Segoe UI" panose="020B0502040204020203" pitchFamily="34" charset="0"/>
              </a:rPr>
              <a:pPr algn="r" eaLnBrk="1">
                <a:lnSpc>
                  <a:spcPct val="95000"/>
                </a:lnSpc>
                <a:buClrTx/>
                <a:buFontTx/>
                <a:buNone/>
              </a:pPr>
              <a:t>22</a:t>
            </a:fld>
            <a:endParaRPr lang="nl-NL" altLang="nl-NL" sz="1300">
              <a:solidFill>
                <a:srgbClr val="000000"/>
              </a:solidFill>
              <a:latin typeface="Times New Roman" panose="02020603050405020304" pitchFamily="18" charset="0"/>
              <a:cs typeface="Segoe UI" panose="020B0502040204020203" pitchFamily="34" charset="0"/>
            </a:endParaRPr>
          </a:p>
        </p:txBody>
      </p:sp>
      <p:sp>
        <p:nvSpPr>
          <p:cNvPr id="57348" name="Rectangle 2"/>
          <p:cNvSpPr>
            <a:spLocks noGrp="1" noRot="1" noChangeAspect="1" noChangeArrowheads="1" noTextEdit="1"/>
          </p:cNvSpPr>
          <p:nvPr>
            <p:ph type="sldImg"/>
          </p:nvPr>
        </p:nvSpPr>
        <p:spPr>
          <a:xfrm>
            <a:off x="1357313" y="862013"/>
            <a:ext cx="4391025" cy="32940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9" name="Text Box 3"/>
          <p:cNvSpPr txBox="1">
            <a:spLocks noChangeArrowheads="1"/>
          </p:cNvSpPr>
          <p:nvPr/>
        </p:nvSpPr>
        <p:spPr bwMode="auto">
          <a:xfrm>
            <a:off x="677288" y="4479828"/>
            <a:ext cx="5750980" cy="4824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57350" name="Text Box 4"/>
          <p:cNvSpPr txBox="1">
            <a:spLocks noChangeArrowheads="1"/>
          </p:cNvSpPr>
          <p:nvPr/>
        </p:nvSpPr>
        <p:spPr bwMode="auto">
          <a:xfrm>
            <a:off x="677288" y="4411445"/>
            <a:ext cx="5818111" cy="13843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5491" tIns="42746" rIns="85491" bIns="42746"/>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a:buClrTx/>
              <a:buFontTx/>
              <a:buNone/>
            </a:pPr>
            <a:r>
              <a:rPr lang="nl-NL" altLang="nl-NL" sz="1100" b="1">
                <a:solidFill>
                  <a:srgbClr val="000000"/>
                </a:solidFill>
              </a:rPr>
              <a:t>Casus: Duurzaamheid materialen</a:t>
            </a:r>
          </a:p>
          <a:p>
            <a:pPr eaLnBrk="1">
              <a:buClrTx/>
              <a:buFontTx/>
              <a:buNone/>
            </a:pPr>
            <a:endParaRPr lang="nl-NL" altLang="nl-NL" sz="1100">
              <a:solidFill>
                <a:srgbClr val="000000"/>
              </a:solidFill>
            </a:endParaRPr>
          </a:p>
          <a:p>
            <a:pPr eaLnBrk="1">
              <a:buClrTx/>
              <a:buFontTx/>
              <a:buNone/>
            </a:pPr>
            <a:r>
              <a:rPr lang="nl-NL" altLang="nl-NL" sz="1100">
                <a:solidFill>
                  <a:srgbClr val="000000"/>
                </a:solidFill>
              </a:rPr>
              <a:t>Bespreek deze sheet en de volgende twee sheets met de klas.</a:t>
            </a:r>
          </a:p>
          <a:p>
            <a:pPr eaLnBrk="1">
              <a:buClrTx/>
              <a:buFontTx/>
              <a:buNone/>
            </a:pPr>
            <a:r>
              <a:rPr lang="nl-NL" altLang="nl-NL" sz="1100">
                <a:solidFill>
                  <a:srgbClr val="000000"/>
                </a:solidFill>
              </a:rPr>
              <a:t>Laat de cursisten de verschillende facetten ervaren van het thema duurzaamheid.</a:t>
            </a:r>
          </a:p>
          <a:p>
            <a:pPr eaLnBrk="1">
              <a:buClrTx/>
              <a:buFontTx/>
              <a:buNone/>
            </a:pPr>
            <a:r>
              <a:rPr lang="nl-NL" altLang="nl-NL" sz="1100">
                <a:solidFill>
                  <a:srgbClr val="000000"/>
                </a:solidFill>
              </a:rPr>
              <a:t>1) Hoe bereik je de balans tussen economische, sociale en ecologische aspecten?</a:t>
            </a:r>
          </a:p>
          <a:p>
            <a:pPr eaLnBrk="1">
              <a:buClrTx/>
              <a:buFontTx/>
              <a:buNone/>
            </a:pPr>
            <a:r>
              <a:rPr lang="nl-NL" altLang="nl-NL" sz="1100">
                <a:solidFill>
                  <a:srgbClr val="000000"/>
                </a:solidFill>
              </a:rPr>
              <a:t>2) Hoe weeg je de verschillende aspecten en wat geeft de doorslag?</a:t>
            </a:r>
          </a:p>
          <a:p>
            <a:pPr eaLnBrk="1">
              <a:buClrTx/>
              <a:buFontTx/>
              <a:buNone/>
            </a:pPr>
            <a:r>
              <a:rPr lang="nl-NL" altLang="nl-NL" sz="1100">
                <a:solidFill>
                  <a:srgbClr val="000000"/>
                </a:solidFill>
              </a:rPr>
              <a:t>3) Duurzaamheid van de levende tuin is meer dan alleen de toepassing van duurzaam geproduceerde materialen.</a:t>
            </a:r>
          </a:p>
        </p:txBody>
      </p:sp>
    </p:spTree>
    <p:extLst>
      <p:ext uri="{BB962C8B-B14F-4D97-AF65-F5344CB8AC3E}">
        <p14:creationId xmlns:p14="http://schemas.microsoft.com/office/powerpoint/2010/main" val="20288459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24"/>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5pPr>
            <a:lvl6pPr marL="2388619"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6pPr>
            <a:lvl7pPr marL="2822913"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7pPr>
            <a:lvl8pPr marL="3257207"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8pPr>
            <a:lvl9pPr marL="3691501"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9pPr>
          </a:lstStyle>
          <a:p>
            <a:pPr>
              <a:lnSpc>
                <a:spcPct val="95000"/>
              </a:lnSpc>
              <a:buClrTx/>
              <a:buFontTx/>
              <a:buNone/>
            </a:pPr>
            <a:fld id="{FFFEDFFD-24DD-413A-A98D-F8AB3C00A3ED}" type="slidenum">
              <a:rPr lang="nl-NL" altLang="nl-NL">
                <a:solidFill>
                  <a:srgbClr val="000000"/>
                </a:solidFill>
                <a:latin typeface="Times New Roman" panose="02020603050405020304" pitchFamily="18" charset="0"/>
              </a:rPr>
              <a:pPr>
                <a:lnSpc>
                  <a:spcPct val="95000"/>
                </a:lnSpc>
                <a:buClrTx/>
                <a:buFontTx/>
                <a:buNone/>
              </a:pPr>
              <a:t>23</a:t>
            </a:fld>
            <a:endParaRPr lang="nl-NL" altLang="nl-NL">
              <a:solidFill>
                <a:srgbClr val="000000"/>
              </a:solidFill>
              <a:latin typeface="Times New Roman" panose="02020603050405020304" pitchFamily="18" charset="0"/>
            </a:endParaRPr>
          </a:p>
        </p:txBody>
      </p:sp>
      <p:sp>
        <p:nvSpPr>
          <p:cNvPr id="59395" name="Text Box 1"/>
          <p:cNvSpPr txBox="1">
            <a:spLocks noChangeArrowheads="1"/>
          </p:cNvSpPr>
          <p:nvPr/>
        </p:nvSpPr>
        <p:spPr bwMode="auto">
          <a:xfrm>
            <a:off x="4020465" y="9722502"/>
            <a:ext cx="3058238" cy="4862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r" eaLnBrk="1">
              <a:lnSpc>
                <a:spcPct val="95000"/>
              </a:lnSpc>
              <a:buClrTx/>
              <a:buFontTx/>
              <a:buNone/>
            </a:pPr>
            <a:fld id="{7506784F-72AC-46C8-A28F-F6AB7D0979CB}" type="slidenum">
              <a:rPr lang="nl-NL" altLang="nl-NL" sz="1300">
                <a:solidFill>
                  <a:srgbClr val="000000"/>
                </a:solidFill>
                <a:latin typeface="Times New Roman" panose="02020603050405020304" pitchFamily="18" charset="0"/>
                <a:cs typeface="Segoe UI" panose="020B0502040204020203" pitchFamily="34" charset="0"/>
              </a:rPr>
              <a:pPr algn="r" eaLnBrk="1">
                <a:lnSpc>
                  <a:spcPct val="95000"/>
                </a:lnSpc>
                <a:buClrTx/>
                <a:buFontTx/>
                <a:buNone/>
              </a:pPr>
              <a:t>23</a:t>
            </a:fld>
            <a:endParaRPr lang="nl-NL" altLang="nl-NL" sz="1300">
              <a:solidFill>
                <a:srgbClr val="000000"/>
              </a:solidFill>
              <a:latin typeface="Times New Roman" panose="02020603050405020304" pitchFamily="18" charset="0"/>
              <a:cs typeface="Segoe UI" panose="020B0502040204020203" pitchFamily="34" charset="0"/>
            </a:endParaRPr>
          </a:p>
        </p:txBody>
      </p:sp>
      <p:sp>
        <p:nvSpPr>
          <p:cNvPr id="59396" name="Rectangle 2"/>
          <p:cNvSpPr>
            <a:spLocks noGrp="1" noRot="1" noChangeAspect="1" noChangeArrowheads="1" noTextEdit="1"/>
          </p:cNvSpPr>
          <p:nvPr>
            <p:ph type="sldImg"/>
          </p:nvPr>
        </p:nvSpPr>
        <p:spPr>
          <a:xfrm>
            <a:off x="1357313" y="862013"/>
            <a:ext cx="4391025" cy="32940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7" name="Text Box 3"/>
          <p:cNvSpPr txBox="1">
            <a:spLocks noChangeArrowheads="1"/>
          </p:cNvSpPr>
          <p:nvPr/>
        </p:nvSpPr>
        <p:spPr bwMode="auto">
          <a:xfrm>
            <a:off x="677288" y="4479828"/>
            <a:ext cx="5750980" cy="4824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pPr eaLnBrk="1">
              <a:lnSpc>
                <a:spcPct val="93000"/>
              </a:lnSpc>
              <a:buClr>
                <a:srgbClr val="000000"/>
              </a:buClr>
              <a:buSzPct val="100000"/>
              <a:buFont typeface="Times New Roman" panose="02020603050405020304" pitchFamily="18" charset="0"/>
              <a:buNone/>
            </a:pPr>
            <a:endParaRPr lang="nl-NL" altLang="nl-NL"/>
          </a:p>
        </p:txBody>
      </p:sp>
    </p:spTree>
    <p:extLst>
      <p:ext uri="{BB962C8B-B14F-4D97-AF65-F5344CB8AC3E}">
        <p14:creationId xmlns:p14="http://schemas.microsoft.com/office/powerpoint/2010/main" val="24682578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24"/>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5pPr>
            <a:lvl6pPr marL="2388619"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6pPr>
            <a:lvl7pPr marL="2822913"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7pPr>
            <a:lvl8pPr marL="3257207"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8pPr>
            <a:lvl9pPr marL="3691501"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9pPr>
          </a:lstStyle>
          <a:p>
            <a:pPr>
              <a:lnSpc>
                <a:spcPct val="95000"/>
              </a:lnSpc>
              <a:buClrTx/>
              <a:buFontTx/>
              <a:buNone/>
            </a:pPr>
            <a:fld id="{BAD21572-DAD1-452C-B10C-67D7BF064CE7}" type="slidenum">
              <a:rPr lang="nl-NL" altLang="nl-NL">
                <a:solidFill>
                  <a:srgbClr val="000000"/>
                </a:solidFill>
                <a:latin typeface="Times New Roman" panose="02020603050405020304" pitchFamily="18" charset="0"/>
              </a:rPr>
              <a:pPr>
                <a:lnSpc>
                  <a:spcPct val="95000"/>
                </a:lnSpc>
                <a:buClrTx/>
                <a:buFontTx/>
                <a:buNone/>
              </a:pPr>
              <a:t>24</a:t>
            </a:fld>
            <a:endParaRPr lang="nl-NL" altLang="nl-NL">
              <a:solidFill>
                <a:srgbClr val="000000"/>
              </a:solidFill>
              <a:latin typeface="Times New Roman" panose="02020603050405020304" pitchFamily="18" charset="0"/>
            </a:endParaRPr>
          </a:p>
        </p:txBody>
      </p:sp>
      <p:sp>
        <p:nvSpPr>
          <p:cNvPr id="61443" name="Text Box 1"/>
          <p:cNvSpPr txBox="1">
            <a:spLocks noChangeArrowheads="1"/>
          </p:cNvSpPr>
          <p:nvPr/>
        </p:nvSpPr>
        <p:spPr bwMode="auto">
          <a:xfrm>
            <a:off x="4020465" y="9722502"/>
            <a:ext cx="3058238" cy="4862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r" eaLnBrk="1">
              <a:lnSpc>
                <a:spcPct val="95000"/>
              </a:lnSpc>
              <a:buClrTx/>
              <a:buFontTx/>
              <a:buNone/>
            </a:pPr>
            <a:fld id="{6EACE3B3-8DB8-49FB-A32F-7050FE0E64CA}" type="slidenum">
              <a:rPr lang="nl-NL" altLang="nl-NL" sz="1300">
                <a:solidFill>
                  <a:srgbClr val="000000"/>
                </a:solidFill>
                <a:latin typeface="Times New Roman" panose="02020603050405020304" pitchFamily="18" charset="0"/>
                <a:cs typeface="Segoe UI" panose="020B0502040204020203" pitchFamily="34" charset="0"/>
              </a:rPr>
              <a:pPr algn="r" eaLnBrk="1">
                <a:lnSpc>
                  <a:spcPct val="95000"/>
                </a:lnSpc>
                <a:buClrTx/>
                <a:buFontTx/>
                <a:buNone/>
              </a:pPr>
              <a:t>24</a:t>
            </a:fld>
            <a:endParaRPr lang="nl-NL" altLang="nl-NL" sz="1300">
              <a:solidFill>
                <a:srgbClr val="000000"/>
              </a:solidFill>
              <a:latin typeface="Times New Roman" panose="02020603050405020304" pitchFamily="18" charset="0"/>
              <a:cs typeface="Segoe UI" panose="020B0502040204020203" pitchFamily="34" charset="0"/>
            </a:endParaRPr>
          </a:p>
        </p:txBody>
      </p:sp>
      <p:sp>
        <p:nvSpPr>
          <p:cNvPr id="61444" name="Rectangle 2"/>
          <p:cNvSpPr>
            <a:spLocks noGrp="1" noRot="1" noChangeAspect="1" noChangeArrowheads="1" noTextEdit="1"/>
          </p:cNvSpPr>
          <p:nvPr>
            <p:ph type="sldImg"/>
          </p:nvPr>
        </p:nvSpPr>
        <p:spPr>
          <a:xfrm>
            <a:off x="1357313" y="862013"/>
            <a:ext cx="4391025" cy="32940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5" name="Text Box 3"/>
          <p:cNvSpPr txBox="1">
            <a:spLocks noChangeArrowheads="1"/>
          </p:cNvSpPr>
          <p:nvPr/>
        </p:nvSpPr>
        <p:spPr bwMode="auto">
          <a:xfrm>
            <a:off x="677288" y="4479828"/>
            <a:ext cx="5750980" cy="4824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pPr eaLnBrk="1">
              <a:lnSpc>
                <a:spcPct val="93000"/>
              </a:lnSpc>
              <a:buClr>
                <a:srgbClr val="000000"/>
              </a:buClr>
              <a:buSzPct val="100000"/>
              <a:buFont typeface="Times New Roman" panose="02020603050405020304" pitchFamily="18" charset="0"/>
              <a:buNone/>
            </a:pPr>
            <a:endParaRPr lang="nl-NL" altLang="nl-NL"/>
          </a:p>
        </p:txBody>
      </p:sp>
    </p:spTree>
    <p:extLst>
      <p:ext uri="{BB962C8B-B14F-4D97-AF65-F5344CB8AC3E}">
        <p14:creationId xmlns:p14="http://schemas.microsoft.com/office/powerpoint/2010/main" val="5172568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24"/>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5pPr>
            <a:lvl6pPr marL="2388619"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6pPr>
            <a:lvl7pPr marL="2822913"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7pPr>
            <a:lvl8pPr marL="3257207"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8pPr>
            <a:lvl9pPr marL="3691501"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9pPr>
          </a:lstStyle>
          <a:p>
            <a:pPr>
              <a:lnSpc>
                <a:spcPct val="95000"/>
              </a:lnSpc>
              <a:buClrTx/>
              <a:buFontTx/>
              <a:buNone/>
            </a:pPr>
            <a:fld id="{8AE86EC7-6BB8-4855-B8D1-1672E58ED1F6}" type="slidenum">
              <a:rPr lang="nl-NL" altLang="nl-NL">
                <a:solidFill>
                  <a:srgbClr val="000000"/>
                </a:solidFill>
                <a:latin typeface="Times New Roman" panose="02020603050405020304" pitchFamily="18" charset="0"/>
              </a:rPr>
              <a:pPr>
                <a:lnSpc>
                  <a:spcPct val="95000"/>
                </a:lnSpc>
                <a:buClrTx/>
                <a:buFontTx/>
                <a:buNone/>
              </a:pPr>
              <a:t>25</a:t>
            </a:fld>
            <a:endParaRPr lang="nl-NL" altLang="nl-NL">
              <a:solidFill>
                <a:srgbClr val="000000"/>
              </a:solidFill>
              <a:latin typeface="Times New Roman" panose="02020603050405020304" pitchFamily="18" charset="0"/>
            </a:endParaRPr>
          </a:p>
        </p:txBody>
      </p:sp>
      <p:sp>
        <p:nvSpPr>
          <p:cNvPr id="63491" name="Text Box 1"/>
          <p:cNvSpPr txBox="1">
            <a:spLocks noChangeArrowheads="1"/>
          </p:cNvSpPr>
          <p:nvPr/>
        </p:nvSpPr>
        <p:spPr bwMode="auto">
          <a:xfrm>
            <a:off x="4020465" y="9722502"/>
            <a:ext cx="3058238" cy="4862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r" eaLnBrk="1">
              <a:lnSpc>
                <a:spcPct val="95000"/>
              </a:lnSpc>
              <a:buClrTx/>
              <a:buFontTx/>
              <a:buNone/>
            </a:pPr>
            <a:fld id="{2F4EC583-A561-452B-A92A-7600B57403B5}" type="slidenum">
              <a:rPr lang="nl-NL" altLang="nl-NL" sz="1300">
                <a:solidFill>
                  <a:srgbClr val="000000"/>
                </a:solidFill>
                <a:latin typeface="Times New Roman" panose="02020603050405020304" pitchFamily="18" charset="0"/>
                <a:cs typeface="Segoe UI" panose="020B0502040204020203" pitchFamily="34" charset="0"/>
              </a:rPr>
              <a:pPr algn="r" eaLnBrk="1">
                <a:lnSpc>
                  <a:spcPct val="95000"/>
                </a:lnSpc>
                <a:buClrTx/>
                <a:buFontTx/>
                <a:buNone/>
              </a:pPr>
              <a:t>25</a:t>
            </a:fld>
            <a:endParaRPr lang="nl-NL" altLang="nl-NL" sz="1300">
              <a:solidFill>
                <a:srgbClr val="000000"/>
              </a:solidFill>
              <a:latin typeface="Times New Roman" panose="02020603050405020304" pitchFamily="18" charset="0"/>
              <a:cs typeface="Segoe UI" panose="020B0502040204020203" pitchFamily="34" charset="0"/>
            </a:endParaRPr>
          </a:p>
        </p:txBody>
      </p:sp>
      <p:sp>
        <p:nvSpPr>
          <p:cNvPr id="63492" name="Rectangle 2"/>
          <p:cNvSpPr>
            <a:spLocks noGrp="1" noRot="1" noChangeAspect="1" noChangeArrowheads="1" noTextEdit="1"/>
          </p:cNvSpPr>
          <p:nvPr>
            <p:ph type="sldImg"/>
          </p:nvPr>
        </p:nvSpPr>
        <p:spPr>
          <a:xfrm>
            <a:off x="1357313" y="862013"/>
            <a:ext cx="4391025" cy="32940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3" name="Text Box 3"/>
          <p:cNvSpPr txBox="1">
            <a:spLocks noChangeArrowheads="1"/>
          </p:cNvSpPr>
          <p:nvPr/>
        </p:nvSpPr>
        <p:spPr bwMode="auto">
          <a:xfrm>
            <a:off x="677288" y="4479828"/>
            <a:ext cx="5750980" cy="4824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63494" name="Text Box 4"/>
          <p:cNvSpPr txBox="1">
            <a:spLocks noChangeArrowheads="1"/>
          </p:cNvSpPr>
          <p:nvPr/>
        </p:nvSpPr>
        <p:spPr bwMode="auto">
          <a:xfrm>
            <a:off x="608664" y="4384093"/>
            <a:ext cx="5818111" cy="20256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5491" tIns="42746" rIns="85491" bIns="42746"/>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a:buClrTx/>
              <a:buFontTx/>
              <a:buNone/>
            </a:pPr>
            <a:r>
              <a:rPr lang="nl-NL" altLang="nl-NL" sz="1100">
                <a:solidFill>
                  <a:srgbClr val="000000"/>
                </a:solidFill>
              </a:rPr>
              <a:t>Start onderdeel 6: Gazon</a:t>
            </a:r>
          </a:p>
          <a:p>
            <a:pPr eaLnBrk="1">
              <a:buClrTx/>
              <a:buFontTx/>
              <a:buNone/>
            </a:pPr>
            <a:endParaRPr lang="nl-NL" altLang="nl-NL" sz="1100">
              <a:solidFill>
                <a:srgbClr val="000000"/>
              </a:solidFill>
            </a:endParaRPr>
          </a:p>
          <a:p>
            <a:pPr eaLnBrk="1">
              <a:buClrTx/>
              <a:buFontTx/>
              <a:buNone/>
            </a:pPr>
            <a:r>
              <a:rPr lang="nl-NL" altLang="nl-NL" sz="1100">
                <a:solidFill>
                  <a:srgbClr val="000000"/>
                </a:solidFill>
              </a:rPr>
              <a:t>Voordat we met de casus 'Gazon' beginnen worden enkele sheets gepresenteerd met algemene informatie</a:t>
            </a:r>
          </a:p>
          <a:p>
            <a:pPr eaLnBrk="1">
              <a:buClrTx/>
              <a:buFontTx/>
              <a:buNone/>
            </a:pPr>
            <a:endParaRPr lang="nl-NL" altLang="nl-NL" sz="1100">
              <a:solidFill>
                <a:srgbClr val="000000"/>
              </a:solidFill>
            </a:endParaRPr>
          </a:p>
          <a:p>
            <a:pPr eaLnBrk="1">
              <a:buClrTx/>
              <a:buFontTx/>
              <a:buNone/>
            </a:pPr>
            <a:endParaRPr lang="nl-NL" altLang="nl-NL" sz="1100">
              <a:solidFill>
                <a:srgbClr val="000000"/>
              </a:solidFill>
            </a:endParaRPr>
          </a:p>
        </p:txBody>
      </p:sp>
    </p:spTree>
    <p:extLst>
      <p:ext uri="{BB962C8B-B14F-4D97-AF65-F5344CB8AC3E}">
        <p14:creationId xmlns:p14="http://schemas.microsoft.com/office/powerpoint/2010/main" val="13092084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24"/>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5pPr>
            <a:lvl6pPr marL="2388619"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6pPr>
            <a:lvl7pPr marL="2822913"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7pPr>
            <a:lvl8pPr marL="3257207"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8pPr>
            <a:lvl9pPr marL="3691501"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9pPr>
          </a:lstStyle>
          <a:p>
            <a:pPr>
              <a:lnSpc>
                <a:spcPct val="95000"/>
              </a:lnSpc>
              <a:buClrTx/>
              <a:buFontTx/>
              <a:buNone/>
            </a:pPr>
            <a:fld id="{5B9D2102-1069-4B3C-8F5F-2399B3E609B3}" type="slidenum">
              <a:rPr lang="nl-NL" altLang="nl-NL">
                <a:solidFill>
                  <a:srgbClr val="000000"/>
                </a:solidFill>
                <a:latin typeface="Times New Roman" panose="02020603050405020304" pitchFamily="18" charset="0"/>
              </a:rPr>
              <a:pPr>
                <a:lnSpc>
                  <a:spcPct val="95000"/>
                </a:lnSpc>
                <a:buClrTx/>
                <a:buFontTx/>
                <a:buNone/>
              </a:pPr>
              <a:t>26</a:t>
            </a:fld>
            <a:endParaRPr lang="nl-NL" altLang="nl-NL">
              <a:solidFill>
                <a:srgbClr val="000000"/>
              </a:solidFill>
              <a:latin typeface="Times New Roman" panose="02020603050405020304" pitchFamily="18" charset="0"/>
            </a:endParaRPr>
          </a:p>
        </p:txBody>
      </p:sp>
      <p:sp>
        <p:nvSpPr>
          <p:cNvPr id="65539" name="Text Box 1"/>
          <p:cNvSpPr txBox="1">
            <a:spLocks noChangeArrowheads="1"/>
          </p:cNvSpPr>
          <p:nvPr/>
        </p:nvSpPr>
        <p:spPr bwMode="auto">
          <a:xfrm>
            <a:off x="4020465" y="9722502"/>
            <a:ext cx="3058238" cy="4862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r" eaLnBrk="1">
              <a:lnSpc>
                <a:spcPct val="95000"/>
              </a:lnSpc>
              <a:buClrTx/>
              <a:buFontTx/>
              <a:buNone/>
            </a:pPr>
            <a:fld id="{483024E2-12E9-4095-A5C0-4147E36EE794}" type="slidenum">
              <a:rPr lang="nl-NL" altLang="nl-NL" sz="1300">
                <a:solidFill>
                  <a:srgbClr val="000000"/>
                </a:solidFill>
                <a:latin typeface="Times New Roman" panose="02020603050405020304" pitchFamily="18" charset="0"/>
                <a:cs typeface="Segoe UI" panose="020B0502040204020203" pitchFamily="34" charset="0"/>
              </a:rPr>
              <a:pPr algn="r" eaLnBrk="1">
                <a:lnSpc>
                  <a:spcPct val="95000"/>
                </a:lnSpc>
                <a:buClrTx/>
                <a:buFontTx/>
                <a:buNone/>
              </a:pPr>
              <a:t>26</a:t>
            </a:fld>
            <a:endParaRPr lang="nl-NL" altLang="nl-NL" sz="1300">
              <a:solidFill>
                <a:srgbClr val="000000"/>
              </a:solidFill>
              <a:latin typeface="Times New Roman" panose="02020603050405020304" pitchFamily="18" charset="0"/>
              <a:cs typeface="Segoe UI" panose="020B0502040204020203" pitchFamily="34" charset="0"/>
            </a:endParaRPr>
          </a:p>
        </p:txBody>
      </p:sp>
      <p:sp>
        <p:nvSpPr>
          <p:cNvPr id="65540" name="Rectangle 2"/>
          <p:cNvSpPr>
            <a:spLocks noGrp="1" noRot="1" noChangeAspect="1" noChangeArrowheads="1" noTextEdit="1"/>
          </p:cNvSpPr>
          <p:nvPr>
            <p:ph type="sldImg"/>
          </p:nvPr>
        </p:nvSpPr>
        <p:spPr>
          <a:xfrm>
            <a:off x="1357313" y="862013"/>
            <a:ext cx="4391025" cy="32940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41" name="Text Box 3"/>
          <p:cNvSpPr txBox="1">
            <a:spLocks noChangeArrowheads="1"/>
          </p:cNvSpPr>
          <p:nvPr/>
        </p:nvSpPr>
        <p:spPr bwMode="auto">
          <a:xfrm>
            <a:off x="677288" y="4479828"/>
            <a:ext cx="5750980" cy="4824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65542" name="Text Box 4"/>
          <p:cNvSpPr txBox="1">
            <a:spLocks noChangeArrowheads="1"/>
          </p:cNvSpPr>
          <p:nvPr/>
        </p:nvSpPr>
        <p:spPr bwMode="auto">
          <a:xfrm>
            <a:off x="553467" y="4371935"/>
            <a:ext cx="6022491" cy="17916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5491" tIns="42746" rIns="85491" bIns="42746"/>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a:buClrTx/>
              <a:buFontTx/>
              <a:buNone/>
            </a:pPr>
            <a:r>
              <a:rPr lang="nl-NL" altLang="nl-NL" sz="1100">
                <a:solidFill>
                  <a:srgbClr val="000000"/>
                </a:solidFill>
              </a:rPr>
              <a:t>Gazons dragen relatief niet veel bij aan de biodiversiteit van de levende tuin.</a:t>
            </a:r>
          </a:p>
          <a:p>
            <a:pPr eaLnBrk="1">
              <a:buClrTx/>
              <a:buFontTx/>
              <a:buNone/>
            </a:pPr>
            <a:endParaRPr lang="nl-NL" altLang="nl-NL" sz="1100">
              <a:solidFill>
                <a:srgbClr val="000000"/>
              </a:solidFill>
            </a:endParaRPr>
          </a:p>
          <a:p>
            <a:pPr eaLnBrk="1">
              <a:buClrTx/>
              <a:buFontTx/>
              <a:buNone/>
            </a:pPr>
            <a:r>
              <a:rPr lang="nl-NL" altLang="nl-NL" sz="1100">
                <a:solidFill>
                  <a:srgbClr val="000000"/>
                </a:solidFill>
              </a:rPr>
              <a:t>Daarnaast toont bovenstaande grafiek dat het onderhoud van gazons niet zo goedkoop is als vaak wordt beweerd? De cumulatieve kosten (investering plus jaarlijks onderhoud) van gazons zijn op de langere termijn groter dan die van andere typen vegetaties die meer bijdragen aan de biodiversiteit in de levende tuin. </a:t>
            </a:r>
          </a:p>
          <a:p>
            <a:pPr eaLnBrk="1">
              <a:buClrTx/>
              <a:buFontTx/>
              <a:buNone/>
            </a:pPr>
            <a:endParaRPr lang="nl-NL" altLang="nl-NL" sz="1100">
              <a:solidFill>
                <a:srgbClr val="000000"/>
              </a:solidFill>
            </a:endParaRPr>
          </a:p>
          <a:p>
            <a:pPr eaLnBrk="1">
              <a:buClrTx/>
              <a:buFontTx/>
              <a:buNone/>
            </a:pPr>
            <a:r>
              <a:rPr lang="nl-NL" altLang="nl-NL" sz="1100">
                <a:solidFill>
                  <a:srgbClr val="000000"/>
                </a:solidFill>
              </a:rPr>
              <a:t>Voor de levende tuin is een zoektocht naar alternatieve beplantingsvormen die meer (ook economische) baten hebben dan het standaard gazon, een belangrijk aspect.</a:t>
            </a:r>
          </a:p>
        </p:txBody>
      </p:sp>
    </p:spTree>
    <p:extLst>
      <p:ext uri="{BB962C8B-B14F-4D97-AF65-F5344CB8AC3E}">
        <p14:creationId xmlns:p14="http://schemas.microsoft.com/office/powerpoint/2010/main" val="13998369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Rectangle 24"/>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5pPr>
            <a:lvl6pPr marL="2388619"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6pPr>
            <a:lvl7pPr marL="2822913"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7pPr>
            <a:lvl8pPr marL="3257207"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8pPr>
            <a:lvl9pPr marL="3691501"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9pPr>
          </a:lstStyle>
          <a:p>
            <a:pPr>
              <a:lnSpc>
                <a:spcPct val="95000"/>
              </a:lnSpc>
              <a:buClrTx/>
              <a:buFontTx/>
              <a:buNone/>
            </a:pPr>
            <a:fld id="{2819EE70-E596-4FAC-97A3-59D9000E0B36}" type="slidenum">
              <a:rPr lang="nl-NL" altLang="nl-NL">
                <a:solidFill>
                  <a:srgbClr val="000000"/>
                </a:solidFill>
                <a:latin typeface="Times New Roman" panose="02020603050405020304" pitchFamily="18" charset="0"/>
              </a:rPr>
              <a:pPr>
                <a:lnSpc>
                  <a:spcPct val="95000"/>
                </a:lnSpc>
                <a:buClrTx/>
                <a:buFontTx/>
                <a:buNone/>
              </a:pPr>
              <a:t>27</a:t>
            </a:fld>
            <a:endParaRPr lang="nl-NL" altLang="nl-NL">
              <a:solidFill>
                <a:srgbClr val="000000"/>
              </a:solidFill>
              <a:latin typeface="Times New Roman" panose="02020603050405020304" pitchFamily="18" charset="0"/>
            </a:endParaRPr>
          </a:p>
        </p:txBody>
      </p:sp>
      <p:sp>
        <p:nvSpPr>
          <p:cNvPr id="67587" name="Text Box 1"/>
          <p:cNvSpPr txBox="1">
            <a:spLocks noChangeArrowheads="1"/>
          </p:cNvSpPr>
          <p:nvPr/>
        </p:nvSpPr>
        <p:spPr bwMode="auto">
          <a:xfrm>
            <a:off x="4020465" y="9722502"/>
            <a:ext cx="3058238" cy="4862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r" eaLnBrk="1">
              <a:lnSpc>
                <a:spcPct val="95000"/>
              </a:lnSpc>
              <a:buClrTx/>
              <a:buFontTx/>
              <a:buNone/>
            </a:pPr>
            <a:fld id="{C16A402E-6C6F-44B5-A875-BA5E611E3DC8}" type="slidenum">
              <a:rPr lang="nl-NL" altLang="nl-NL" sz="1300">
                <a:solidFill>
                  <a:srgbClr val="000000"/>
                </a:solidFill>
                <a:latin typeface="Times New Roman" panose="02020603050405020304" pitchFamily="18" charset="0"/>
                <a:cs typeface="Segoe UI" panose="020B0502040204020203" pitchFamily="34" charset="0"/>
              </a:rPr>
              <a:pPr algn="r" eaLnBrk="1">
                <a:lnSpc>
                  <a:spcPct val="95000"/>
                </a:lnSpc>
                <a:buClrTx/>
                <a:buFontTx/>
                <a:buNone/>
              </a:pPr>
              <a:t>27</a:t>
            </a:fld>
            <a:endParaRPr lang="nl-NL" altLang="nl-NL" sz="1300">
              <a:solidFill>
                <a:srgbClr val="000000"/>
              </a:solidFill>
              <a:latin typeface="Times New Roman" panose="02020603050405020304" pitchFamily="18" charset="0"/>
              <a:cs typeface="Segoe UI" panose="020B0502040204020203" pitchFamily="34" charset="0"/>
            </a:endParaRPr>
          </a:p>
        </p:txBody>
      </p:sp>
      <p:sp>
        <p:nvSpPr>
          <p:cNvPr id="67588" name="Rectangle 2"/>
          <p:cNvSpPr>
            <a:spLocks noGrp="1" noRot="1" noChangeAspect="1" noChangeArrowheads="1" noTextEdit="1"/>
          </p:cNvSpPr>
          <p:nvPr>
            <p:ph type="sldImg"/>
          </p:nvPr>
        </p:nvSpPr>
        <p:spPr>
          <a:xfrm>
            <a:off x="1357313" y="862013"/>
            <a:ext cx="4391025" cy="32940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9" name="Text Box 3"/>
          <p:cNvSpPr txBox="1">
            <a:spLocks noChangeArrowheads="1"/>
          </p:cNvSpPr>
          <p:nvPr/>
        </p:nvSpPr>
        <p:spPr bwMode="auto">
          <a:xfrm>
            <a:off x="677288" y="4479828"/>
            <a:ext cx="5750980" cy="4824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pPr eaLnBrk="1">
              <a:lnSpc>
                <a:spcPct val="93000"/>
              </a:lnSpc>
              <a:buClr>
                <a:srgbClr val="000000"/>
              </a:buClr>
              <a:buSzPct val="100000"/>
              <a:buFont typeface="Times New Roman" panose="02020603050405020304" pitchFamily="18" charset="0"/>
              <a:buNone/>
            </a:pPr>
            <a:endParaRPr lang="nl-NL" altLang="nl-NL"/>
          </a:p>
        </p:txBody>
      </p:sp>
    </p:spTree>
    <p:extLst>
      <p:ext uri="{BB962C8B-B14F-4D97-AF65-F5344CB8AC3E}">
        <p14:creationId xmlns:p14="http://schemas.microsoft.com/office/powerpoint/2010/main" val="1164269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24"/>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5pPr>
            <a:lvl6pPr marL="2388619"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6pPr>
            <a:lvl7pPr marL="2822913"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7pPr>
            <a:lvl8pPr marL="3257207"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8pPr>
            <a:lvl9pPr marL="3691501"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9pPr>
          </a:lstStyle>
          <a:p>
            <a:pPr>
              <a:lnSpc>
                <a:spcPct val="95000"/>
              </a:lnSpc>
              <a:buClrTx/>
              <a:buFontTx/>
              <a:buNone/>
            </a:pPr>
            <a:fld id="{39FDD21D-A013-472F-9AE8-A62D6441CF97}" type="slidenum">
              <a:rPr lang="nl-NL" altLang="nl-NL">
                <a:solidFill>
                  <a:srgbClr val="000000"/>
                </a:solidFill>
                <a:latin typeface="Times New Roman" panose="02020603050405020304" pitchFamily="18" charset="0"/>
              </a:rPr>
              <a:pPr>
                <a:lnSpc>
                  <a:spcPct val="95000"/>
                </a:lnSpc>
                <a:buClrTx/>
                <a:buFontTx/>
                <a:buNone/>
              </a:pPr>
              <a:t>28</a:t>
            </a:fld>
            <a:endParaRPr lang="nl-NL" altLang="nl-NL">
              <a:solidFill>
                <a:srgbClr val="000000"/>
              </a:solidFill>
              <a:latin typeface="Times New Roman" panose="02020603050405020304" pitchFamily="18" charset="0"/>
            </a:endParaRPr>
          </a:p>
        </p:txBody>
      </p:sp>
      <p:sp>
        <p:nvSpPr>
          <p:cNvPr id="69635" name="Text Box 1"/>
          <p:cNvSpPr txBox="1">
            <a:spLocks noChangeArrowheads="1"/>
          </p:cNvSpPr>
          <p:nvPr/>
        </p:nvSpPr>
        <p:spPr bwMode="auto">
          <a:xfrm>
            <a:off x="4020465" y="9722502"/>
            <a:ext cx="3058238" cy="4862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r" eaLnBrk="1">
              <a:lnSpc>
                <a:spcPct val="95000"/>
              </a:lnSpc>
              <a:buClrTx/>
              <a:buFontTx/>
              <a:buNone/>
            </a:pPr>
            <a:fld id="{779DA5A9-EBDF-4D5F-83A6-61E712AD717F}" type="slidenum">
              <a:rPr lang="nl-NL" altLang="nl-NL" sz="1300">
                <a:solidFill>
                  <a:srgbClr val="000000"/>
                </a:solidFill>
                <a:latin typeface="Times New Roman" panose="02020603050405020304" pitchFamily="18" charset="0"/>
                <a:cs typeface="Segoe UI" panose="020B0502040204020203" pitchFamily="34" charset="0"/>
              </a:rPr>
              <a:pPr algn="r" eaLnBrk="1">
                <a:lnSpc>
                  <a:spcPct val="95000"/>
                </a:lnSpc>
                <a:buClrTx/>
                <a:buFontTx/>
                <a:buNone/>
              </a:pPr>
              <a:t>28</a:t>
            </a:fld>
            <a:endParaRPr lang="nl-NL" altLang="nl-NL" sz="1300">
              <a:solidFill>
                <a:srgbClr val="000000"/>
              </a:solidFill>
              <a:latin typeface="Times New Roman" panose="02020603050405020304" pitchFamily="18" charset="0"/>
              <a:cs typeface="Segoe UI" panose="020B0502040204020203" pitchFamily="34" charset="0"/>
            </a:endParaRPr>
          </a:p>
        </p:txBody>
      </p:sp>
      <p:sp>
        <p:nvSpPr>
          <p:cNvPr id="69636" name="Rectangle 2"/>
          <p:cNvSpPr>
            <a:spLocks noGrp="1" noRot="1" noChangeAspect="1" noChangeArrowheads="1" noTextEdit="1"/>
          </p:cNvSpPr>
          <p:nvPr>
            <p:ph type="sldImg"/>
          </p:nvPr>
        </p:nvSpPr>
        <p:spPr>
          <a:xfrm>
            <a:off x="1357313" y="862013"/>
            <a:ext cx="4391025" cy="32940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9637" name="Text Box 3"/>
          <p:cNvSpPr txBox="1">
            <a:spLocks noChangeArrowheads="1"/>
          </p:cNvSpPr>
          <p:nvPr/>
        </p:nvSpPr>
        <p:spPr bwMode="auto">
          <a:xfrm>
            <a:off x="677288" y="4479828"/>
            <a:ext cx="5750980" cy="4824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69638" name="Text Box 4"/>
          <p:cNvSpPr txBox="1">
            <a:spLocks noChangeArrowheads="1"/>
          </p:cNvSpPr>
          <p:nvPr/>
        </p:nvSpPr>
        <p:spPr bwMode="auto">
          <a:xfrm>
            <a:off x="553467" y="4371935"/>
            <a:ext cx="6022491" cy="17916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5491" tIns="42746" rIns="85491" bIns="42746"/>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a:buClrTx/>
              <a:buFontTx/>
              <a:buNone/>
            </a:pPr>
            <a:r>
              <a:rPr lang="nl-NL" altLang="nl-NL" sz="1100">
                <a:solidFill>
                  <a:srgbClr val="000000"/>
                </a:solidFill>
              </a:rPr>
              <a:t>Op de linker foto: een heide gazon</a:t>
            </a:r>
          </a:p>
          <a:p>
            <a:pPr eaLnBrk="1">
              <a:buClrTx/>
              <a:buFontTx/>
              <a:buNone/>
            </a:pPr>
            <a:endParaRPr lang="nl-NL" altLang="nl-NL" sz="1100">
              <a:solidFill>
                <a:srgbClr val="000000"/>
              </a:solidFill>
            </a:endParaRPr>
          </a:p>
          <a:p>
            <a:pPr eaLnBrk="1">
              <a:buClrTx/>
              <a:buFontTx/>
              <a:buNone/>
            </a:pPr>
            <a:r>
              <a:rPr lang="nl-NL" altLang="nl-NL" sz="1100">
                <a:solidFill>
                  <a:srgbClr val="000000"/>
                </a:solidFill>
              </a:rPr>
              <a:t>Op de rechter foto: prairievegetatie die beter bestand is tegen droogte dan een standaard gazon.</a:t>
            </a:r>
          </a:p>
        </p:txBody>
      </p:sp>
    </p:spTree>
    <p:extLst>
      <p:ext uri="{BB962C8B-B14F-4D97-AF65-F5344CB8AC3E}">
        <p14:creationId xmlns:p14="http://schemas.microsoft.com/office/powerpoint/2010/main" val="250923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24"/>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5pPr>
            <a:lvl6pPr marL="2388619"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6pPr>
            <a:lvl7pPr marL="2822913"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7pPr>
            <a:lvl8pPr marL="3257207"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8pPr>
            <a:lvl9pPr marL="3691501"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9pPr>
          </a:lstStyle>
          <a:p>
            <a:pPr>
              <a:lnSpc>
                <a:spcPct val="95000"/>
              </a:lnSpc>
              <a:buClrTx/>
              <a:buFontTx/>
              <a:buNone/>
            </a:pPr>
            <a:fld id="{7FD2D99D-8B30-4DC3-A21B-8B8F28E4E934}" type="slidenum">
              <a:rPr lang="nl-NL" altLang="nl-NL">
                <a:solidFill>
                  <a:srgbClr val="000000"/>
                </a:solidFill>
                <a:latin typeface="Times New Roman" panose="02020603050405020304" pitchFamily="18" charset="0"/>
              </a:rPr>
              <a:pPr>
                <a:lnSpc>
                  <a:spcPct val="95000"/>
                </a:lnSpc>
                <a:buClrTx/>
                <a:buFontTx/>
                <a:buNone/>
              </a:pPr>
              <a:t>29</a:t>
            </a:fld>
            <a:endParaRPr lang="nl-NL" altLang="nl-NL">
              <a:solidFill>
                <a:srgbClr val="000000"/>
              </a:solidFill>
              <a:latin typeface="Times New Roman" panose="02020603050405020304" pitchFamily="18" charset="0"/>
            </a:endParaRPr>
          </a:p>
        </p:txBody>
      </p:sp>
      <p:sp>
        <p:nvSpPr>
          <p:cNvPr id="71683" name="Text Box 1"/>
          <p:cNvSpPr txBox="1">
            <a:spLocks noChangeArrowheads="1"/>
          </p:cNvSpPr>
          <p:nvPr/>
        </p:nvSpPr>
        <p:spPr bwMode="auto">
          <a:xfrm>
            <a:off x="4020465" y="9722502"/>
            <a:ext cx="3058238" cy="4862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r" eaLnBrk="1">
              <a:lnSpc>
                <a:spcPct val="95000"/>
              </a:lnSpc>
              <a:buClrTx/>
              <a:buFontTx/>
              <a:buNone/>
            </a:pPr>
            <a:fld id="{6FFB7D64-5977-4164-9A7B-93ADB3611FE2}" type="slidenum">
              <a:rPr lang="nl-NL" altLang="nl-NL" sz="1300">
                <a:solidFill>
                  <a:srgbClr val="000000"/>
                </a:solidFill>
                <a:latin typeface="Times New Roman" panose="02020603050405020304" pitchFamily="18" charset="0"/>
                <a:cs typeface="Segoe UI" panose="020B0502040204020203" pitchFamily="34" charset="0"/>
              </a:rPr>
              <a:pPr algn="r" eaLnBrk="1">
                <a:lnSpc>
                  <a:spcPct val="95000"/>
                </a:lnSpc>
                <a:buClrTx/>
                <a:buFontTx/>
                <a:buNone/>
              </a:pPr>
              <a:t>29</a:t>
            </a:fld>
            <a:endParaRPr lang="nl-NL" altLang="nl-NL" sz="1300">
              <a:solidFill>
                <a:srgbClr val="000000"/>
              </a:solidFill>
              <a:latin typeface="Times New Roman" panose="02020603050405020304" pitchFamily="18" charset="0"/>
              <a:cs typeface="Segoe UI" panose="020B0502040204020203" pitchFamily="34" charset="0"/>
            </a:endParaRPr>
          </a:p>
        </p:txBody>
      </p:sp>
      <p:sp>
        <p:nvSpPr>
          <p:cNvPr id="71684" name="Rectangle 2"/>
          <p:cNvSpPr>
            <a:spLocks noGrp="1" noRot="1" noChangeAspect="1" noChangeArrowheads="1" noTextEdit="1"/>
          </p:cNvSpPr>
          <p:nvPr>
            <p:ph type="sldImg"/>
          </p:nvPr>
        </p:nvSpPr>
        <p:spPr>
          <a:xfrm>
            <a:off x="1357313" y="862013"/>
            <a:ext cx="4391025" cy="32940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5" name="Text Box 3"/>
          <p:cNvSpPr txBox="1">
            <a:spLocks noChangeArrowheads="1"/>
          </p:cNvSpPr>
          <p:nvPr/>
        </p:nvSpPr>
        <p:spPr bwMode="auto">
          <a:xfrm>
            <a:off x="677288" y="4479828"/>
            <a:ext cx="5750980" cy="4824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71686" name="Text Box 4"/>
          <p:cNvSpPr txBox="1">
            <a:spLocks noChangeArrowheads="1"/>
          </p:cNvSpPr>
          <p:nvPr/>
        </p:nvSpPr>
        <p:spPr bwMode="auto">
          <a:xfrm>
            <a:off x="608664" y="4384093"/>
            <a:ext cx="5818111" cy="20256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5491" tIns="42746" rIns="85491" bIns="42746"/>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a:buClrTx/>
              <a:buFontTx/>
              <a:buNone/>
            </a:pPr>
            <a:r>
              <a:rPr lang="nl-NL" altLang="nl-NL" sz="1100">
                <a:solidFill>
                  <a:srgbClr val="000000"/>
                </a:solidFill>
              </a:rPr>
              <a:t>Casus:</a:t>
            </a:r>
          </a:p>
          <a:p>
            <a:pPr eaLnBrk="1">
              <a:buClrTx/>
              <a:buFontTx/>
              <a:buNone/>
            </a:pPr>
            <a:endParaRPr lang="nl-NL" altLang="nl-NL" sz="1100">
              <a:solidFill>
                <a:srgbClr val="000000"/>
              </a:solidFill>
            </a:endParaRPr>
          </a:p>
          <a:p>
            <a:pPr eaLnBrk="1">
              <a:buClrTx/>
              <a:buFontTx/>
              <a:buNone/>
            </a:pPr>
            <a:r>
              <a:rPr lang="nl-NL" altLang="nl-NL" sz="1100">
                <a:solidFill>
                  <a:srgbClr val="000000"/>
                </a:solidFill>
              </a:rPr>
              <a:t>Ontwerp een onderhoudsvriendelijk gazon als bijdrage aan de levende tuin.</a:t>
            </a:r>
          </a:p>
          <a:p>
            <a:pPr eaLnBrk="1">
              <a:buClrTx/>
              <a:buFontTx/>
              <a:buNone/>
            </a:pPr>
            <a:endParaRPr lang="nl-NL" altLang="nl-NL" sz="1100">
              <a:solidFill>
                <a:srgbClr val="000000"/>
              </a:solidFill>
            </a:endParaRPr>
          </a:p>
          <a:p>
            <a:pPr eaLnBrk="1">
              <a:buClrTx/>
              <a:buFontTx/>
              <a:buNone/>
            </a:pPr>
            <a:r>
              <a:rPr lang="nl-NL" altLang="nl-NL" sz="1100">
                <a:solidFill>
                  <a:srgbClr val="000000"/>
                </a:solidFill>
              </a:rPr>
              <a:t>1) Welke functies moet het gazon minimaal bieden?</a:t>
            </a:r>
          </a:p>
          <a:p>
            <a:pPr eaLnBrk="1">
              <a:buClrTx/>
              <a:buFontTx/>
              <a:buNone/>
            </a:pPr>
            <a:r>
              <a:rPr lang="nl-NL" altLang="nl-NL" sz="1100">
                <a:solidFill>
                  <a:srgbClr val="000000"/>
                </a:solidFill>
              </a:rPr>
              <a:t>2) Hoe creëer je een onderhoudsarm gazon?</a:t>
            </a:r>
          </a:p>
          <a:p>
            <a:pPr eaLnBrk="1">
              <a:buClrTx/>
              <a:buFontTx/>
              <a:buNone/>
            </a:pPr>
            <a:r>
              <a:rPr lang="nl-NL" altLang="nl-NL" sz="1100">
                <a:solidFill>
                  <a:srgbClr val="000000"/>
                </a:solidFill>
              </a:rPr>
              <a:t>3) In de levende tuin is kunstmest uit den boze. Hoe los je dit op?</a:t>
            </a:r>
          </a:p>
          <a:p>
            <a:pPr eaLnBrk="1">
              <a:buClrTx/>
              <a:buFontTx/>
              <a:buNone/>
            </a:pPr>
            <a:r>
              <a:rPr lang="nl-NL" altLang="nl-NL" sz="1100">
                <a:solidFill>
                  <a:srgbClr val="000000"/>
                </a:solidFill>
              </a:rPr>
              <a:t>4) Welke bijdrage levert jouw gazon aan de levende tuin. Wie of wat geniet mee?</a:t>
            </a:r>
          </a:p>
        </p:txBody>
      </p:sp>
    </p:spTree>
    <p:extLst>
      <p:ext uri="{BB962C8B-B14F-4D97-AF65-F5344CB8AC3E}">
        <p14:creationId xmlns:p14="http://schemas.microsoft.com/office/powerpoint/2010/main" val="750626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24"/>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5pPr>
            <a:lvl6pPr marL="2388619"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6pPr>
            <a:lvl7pPr marL="2822913"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7pPr>
            <a:lvl8pPr marL="3257207"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8pPr>
            <a:lvl9pPr marL="3691501"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9pPr>
          </a:lstStyle>
          <a:p>
            <a:pPr>
              <a:lnSpc>
                <a:spcPct val="95000"/>
              </a:lnSpc>
              <a:buClrTx/>
              <a:buFontTx/>
              <a:buNone/>
            </a:pPr>
            <a:fld id="{7B9C101F-D405-46D9-9F12-E4765F638E20}" type="slidenum">
              <a:rPr lang="nl-NL" altLang="nl-NL">
                <a:solidFill>
                  <a:srgbClr val="000000"/>
                </a:solidFill>
                <a:latin typeface="Times New Roman" panose="02020603050405020304" pitchFamily="18" charset="0"/>
              </a:rPr>
              <a:pPr>
                <a:lnSpc>
                  <a:spcPct val="95000"/>
                </a:lnSpc>
                <a:buClrTx/>
                <a:buFontTx/>
                <a:buNone/>
              </a:pPr>
              <a:t>3</a:t>
            </a:fld>
            <a:endParaRPr lang="nl-NL" altLang="nl-NL">
              <a:solidFill>
                <a:srgbClr val="000000"/>
              </a:solidFill>
              <a:latin typeface="Times New Roman" panose="02020603050405020304" pitchFamily="18" charset="0"/>
            </a:endParaRPr>
          </a:p>
        </p:txBody>
      </p:sp>
      <p:sp>
        <p:nvSpPr>
          <p:cNvPr id="18435" name="Text Box 1"/>
          <p:cNvSpPr txBox="1">
            <a:spLocks noChangeArrowheads="1"/>
          </p:cNvSpPr>
          <p:nvPr/>
        </p:nvSpPr>
        <p:spPr bwMode="auto">
          <a:xfrm>
            <a:off x="4020465" y="9722502"/>
            <a:ext cx="3058238" cy="4862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r" eaLnBrk="1">
              <a:lnSpc>
                <a:spcPct val="95000"/>
              </a:lnSpc>
              <a:buClrTx/>
              <a:buFontTx/>
              <a:buNone/>
            </a:pPr>
            <a:fld id="{7C097182-04D3-4EED-AD41-52872880EBF6}" type="slidenum">
              <a:rPr lang="nl-NL" altLang="nl-NL" sz="1300">
                <a:solidFill>
                  <a:srgbClr val="000000"/>
                </a:solidFill>
                <a:latin typeface="Times New Roman" panose="02020603050405020304" pitchFamily="18" charset="0"/>
                <a:cs typeface="Segoe UI" panose="020B0502040204020203" pitchFamily="34" charset="0"/>
              </a:rPr>
              <a:pPr algn="r" eaLnBrk="1">
                <a:lnSpc>
                  <a:spcPct val="95000"/>
                </a:lnSpc>
                <a:buClrTx/>
                <a:buFontTx/>
                <a:buNone/>
              </a:pPr>
              <a:t>3</a:t>
            </a:fld>
            <a:endParaRPr lang="nl-NL" altLang="nl-NL" sz="1300">
              <a:solidFill>
                <a:srgbClr val="000000"/>
              </a:solidFill>
              <a:latin typeface="Times New Roman" panose="02020603050405020304" pitchFamily="18" charset="0"/>
              <a:cs typeface="Segoe UI" panose="020B0502040204020203" pitchFamily="34" charset="0"/>
            </a:endParaRPr>
          </a:p>
        </p:txBody>
      </p:sp>
      <p:sp>
        <p:nvSpPr>
          <p:cNvPr id="18436" name="Rectangle 2"/>
          <p:cNvSpPr>
            <a:spLocks noGrp="1" noRot="1" noChangeAspect="1" noChangeArrowheads="1" noTextEdit="1"/>
          </p:cNvSpPr>
          <p:nvPr>
            <p:ph type="sldImg"/>
          </p:nvPr>
        </p:nvSpPr>
        <p:spPr>
          <a:xfrm>
            <a:off x="1357313" y="862013"/>
            <a:ext cx="4391025" cy="32940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7" name="Text Box 3"/>
          <p:cNvSpPr txBox="1">
            <a:spLocks noChangeArrowheads="1"/>
          </p:cNvSpPr>
          <p:nvPr/>
        </p:nvSpPr>
        <p:spPr bwMode="auto">
          <a:xfrm>
            <a:off x="677288" y="4479828"/>
            <a:ext cx="5750980" cy="4824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38" name="Text Box 4"/>
          <p:cNvSpPr txBox="1">
            <a:spLocks noChangeArrowheads="1"/>
          </p:cNvSpPr>
          <p:nvPr/>
        </p:nvSpPr>
        <p:spPr bwMode="auto">
          <a:xfrm>
            <a:off x="135757" y="4341543"/>
            <a:ext cx="6292511" cy="179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5491" tIns="42746" rIns="85491" bIns="42746"/>
          <a:lstStyle>
            <a:lvl1pPr marL="457200">
              <a:lnSpc>
                <a:spcPct val="93000"/>
              </a:lnSpc>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chemeClr val="bg1"/>
                </a:solidFill>
                <a:latin typeface="Arial" panose="020B0604020202020204" pitchFamily="34" charset="0"/>
                <a:ea typeface="Microsoft YaHei" panose="020B0503020204020204" pitchFamily="34" charset="-122"/>
              </a:defRPr>
            </a:lvl9pPr>
          </a:lstStyle>
          <a:p>
            <a:pPr eaLnBrk="1">
              <a:buClrTx/>
              <a:buFontTx/>
              <a:buNone/>
            </a:pPr>
            <a:r>
              <a:rPr lang="nl-NL" altLang="nl-NL" sz="1100">
                <a:solidFill>
                  <a:srgbClr val="000000"/>
                </a:solidFill>
              </a:rPr>
              <a:t>In het kort gaat het er om dat de cursist na afloop:</a:t>
            </a:r>
          </a:p>
          <a:p>
            <a:pPr eaLnBrk="1">
              <a:buClrTx/>
              <a:buFontTx/>
              <a:buNone/>
            </a:pPr>
            <a:r>
              <a:rPr lang="nl-NL" altLang="nl-NL" sz="1100">
                <a:solidFill>
                  <a:srgbClr val="000000"/>
                </a:solidFill>
              </a:rPr>
              <a:t>1) Met andere ogen naar de tuin kijkt</a:t>
            </a:r>
          </a:p>
          <a:p>
            <a:pPr eaLnBrk="1">
              <a:buClrTx/>
              <a:buFontTx/>
              <a:buNone/>
            </a:pPr>
            <a:r>
              <a:rPr lang="nl-NL" altLang="nl-NL" sz="1100">
                <a:solidFill>
                  <a:srgbClr val="000000"/>
                </a:solidFill>
              </a:rPr>
              <a:t>2) Weet waarom hij/zij iets doet (bewustwording);</a:t>
            </a:r>
          </a:p>
          <a:p>
            <a:pPr eaLnBrk="1">
              <a:buClrTx/>
              <a:buFontTx/>
              <a:buNone/>
            </a:pPr>
            <a:r>
              <a:rPr lang="nl-NL" altLang="nl-NL" sz="1100">
                <a:solidFill>
                  <a:srgbClr val="000000"/>
                </a:solidFill>
              </a:rPr>
              <a:t>3) Hoe dit moet worden gedaan (handelingsbekwaamheid), en</a:t>
            </a:r>
          </a:p>
          <a:p>
            <a:pPr eaLnBrk="1">
              <a:buClrTx/>
              <a:buFontTx/>
              <a:buNone/>
            </a:pPr>
            <a:r>
              <a:rPr lang="nl-NL" altLang="nl-NL" sz="1100">
                <a:solidFill>
                  <a:srgbClr val="000000"/>
                </a:solidFill>
              </a:rPr>
              <a:t>4) Hoe dit naar de klant kan worden gecommuniceerd ('ambassadeur')</a:t>
            </a:r>
          </a:p>
          <a:p>
            <a:pPr eaLnBrk="1">
              <a:buClrTx/>
              <a:buFontTx/>
              <a:buNone/>
            </a:pPr>
            <a:endParaRPr lang="nl-NL" altLang="nl-NL" sz="1100">
              <a:solidFill>
                <a:srgbClr val="000000"/>
              </a:solidFill>
            </a:endParaRPr>
          </a:p>
          <a:p>
            <a:pPr eaLnBrk="1">
              <a:buClrTx/>
              <a:buFontTx/>
              <a:buNone/>
            </a:pPr>
            <a:endParaRPr lang="nl-NL" altLang="nl-NL" sz="1100">
              <a:solidFill>
                <a:srgbClr val="000000"/>
              </a:solidFill>
            </a:endParaRPr>
          </a:p>
        </p:txBody>
      </p:sp>
    </p:spTree>
    <p:extLst>
      <p:ext uri="{BB962C8B-B14F-4D97-AF65-F5344CB8AC3E}">
        <p14:creationId xmlns:p14="http://schemas.microsoft.com/office/powerpoint/2010/main" val="40409331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24"/>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5pPr>
            <a:lvl6pPr marL="2388619"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6pPr>
            <a:lvl7pPr marL="2822913"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7pPr>
            <a:lvl8pPr marL="3257207"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8pPr>
            <a:lvl9pPr marL="3691501"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9pPr>
          </a:lstStyle>
          <a:p>
            <a:pPr>
              <a:lnSpc>
                <a:spcPct val="95000"/>
              </a:lnSpc>
              <a:buClrTx/>
              <a:buFontTx/>
              <a:buNone/>
            </a:pPr>
            <a:fld id="{5E83DBB1-A7F5-4D04-93FD-326B9A6B58C4}" type="slidenum">
              <a:rPr lang="nl-NL" altLang="nl-NL">
                <a:solidFill>
                  <a:srgbClr val="000000"/>
                </a:solidFill>
                <a:latin typeface="Times New Roman" panose="02020603050405020304" pitchFamily="18" charset="0"/>
              </a:rPr>
              <a:pPr>
                <a:lnSpc>
                  <a:spcPct val="95000"/>
                </a:lnSpc>
                <a:buClrTx/>
                <a:buFontTx/>
                <a:buNone/>
              </a:pPr>
              <a:t>30</a:t>
            </a:fld>
            <a:endParaRPr lang="nl-NL" altLang="nl-NL">
              <a:solidFill>
                <a:srgbClr val="000000"/>
              </a:solidFill>
              <a:latin typeface="Times New Roman" panose="02020603050405020304" pitchFamily="18" charset="0"/>
            </a:endParaRPr>
          </a:p>
        </p:txBody>
      </p:sp>
      <p:sp>
        <p:nvSpPr>
          <p:cNvPr id="73731" name="Text Box 1"/>
          <p:cNvSpPr txBox="1">
            <a:spLocks noChangeArrowheads="1"/>
          </p:cNvSpPr>
          <p:nvPr/>
        </p:nvSpPr>
        <p:spPr bwMode="auto">
          <a:xfrm>
            <a:off x="4020465" y="9722502"/>
            <a:ext cx="3058238" cy="4862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r" eaLnBrk="1">
              <a:lnSpc>
                <a:spcPct val="95000"/>
              </a:lnSpc>
              <a:buClrTx/>
              <a:buFontTx/>
              <a:buNone/>
            </a:pPr>
            <a:fld id="{7DF7B5D7-EB3F-4D23-AB9E-E816E5A8F835}" type="slidenum">
              <a:rPr lang="nl-NL" altLang="nl-NL" sz="1300">
                <a:solidFill>
                  <a:srgbClr val="000000"/>
                </a:solidFill>
                <a:latin typeface="Times New Roman" panose="02020603050405020304" pitchFamily="18" charset="0"/>
                <a:cs typeface="Segoe UI" panose="020B0502040204020203" pitchFamily="34" charset="0"/>
              </a:rPr>
              <a:pPr algn="r" eaLnBrk="1">
                <a:lnSpc>
                  <a:spcPct val="95000"/>
                </a:lnSpc>
                <a:buClrTx/>
                <a:buFontTx/>
                <a:buNone/>
              </a:pPr>
              <a:t>30</a:t>
            </a:fld>
            <a:endParaRPr lang="nl-NL" altLang="nl-NL" sz="1300">
              <a:solidFill>
                <a:srgbClr val="000000"/>
              </a:solidFill>
              <a:latin typeface="Times New Roman" panose="02020603050405020304" pitchFamily="18" charset="0"/>
              <a:cs typeface="Segoe UI" panose="020B0502040204020203" pitchFamily="34" charset="0"/>
            </a:endParaRPr>
          </a:p>
        </p:txBody>
      </p:sp>
      <p:sp>
        <p:nvSpPr>
          <p:cNvPr id="73732" name="Rectangle 2"/>
          <p:cNvSpPr>
            <a:spLocks noGrp="1" noRot="1" noChangeAspect="1" noChangeArrowheads="1" noTextEdit="1"/>
          </p:cNvSpPr>
          <p:nvPr>
            <p:ph type="sldImg"/>
          </p:nvPr>
        </p:nvSpPr>
        <p:spPr>
          <a:xfrm>
            <a:off x="1357313" y="862013"/>
            <a:ext cx="4391025" cy="32940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3" name="Text Box 3"/>
          <p:cNvSpPr txBox="1">
            <a:spLocks noChangeArrowheads="1"/>
          </p:cNvSpPr>
          <p:nvPr/>
        </p:nvSpPr>
        <p:spPr bwMode="auto">
          <a:xfrm>
            <a:off x="677288" y="4479828"/>
            <a:ext cx="5750980" cy="4824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73734" name="Text Box 4"/>
          <p:cNvSpPr txBox="1">
            <a:spLocks noChangeArrowheads="1"/>
          </p:cNvSpPr>
          <p:nvPr/>
        </p:nvSpPr>
        <p:spPr bwMode="auto">
          <a:xfrm>
            <a:off x="677288" y="4479828"/>
            <a:ext cx="5750980" cy="15469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5491" tIns="42746" rIns="85491" bIns="42746"/>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a:buClrTx/>
              <a:buFontTx/>
              <a:buNone/>
            </a:pPr>
            <a:r>
              <a:rPr lang="nl-NL" altLang="nl-NL" sz="1100">
                <a:solidFill>
                  <a:srgbClr val="000000"/>
                </a:solidFill>
              </a:rPr>
              <a:t>Aandachtspunten:</a:t>
            </a:r>
          </a:p>
          <a:p>
            <a:pPr eaLnBrk="1">
              <a:buClrTx/>
              <a:buFontTx/>
              <a:buNone/>
            </a:pPr>
            <a:endParaRPr lang="nl-NL" altLang="nl-NL" sz="1100">
              <a:solidFill>
                <a:srgbClr val="000000"/>
              </a:solidFill>
            </a:endParaRPr>
          </a:p>
          <a:p>
            <a:pPr eaLnBrk="1">
              <a:buClrTx/>
              <a:buFontTx/>
              <a:buNone/>
            </a:pPr>
            <a:r>
              <a:rPr lang="nl-NL" altLang="nl-NL" sz="1100">
                <a:solidFill>
                  <a:srgbClr val="000000"/>
                </a:solidFill>
              </a:rPr>
              <a:t>Weinig maaien</a:t>
            </a:r>
          </a:p>
          <a:p>
            <a:pPr eaLnBrk="1">
              <a:buClrTx/>
              <a:buFontTx/>
              <a:buNone/>
            </a:pPr>
            <a:r>
              <a:rPr lang="nl-NL" altLang="nl-NL" sz="1100">
                <a:solidFill>
                  <a:srgbClr val="000000"/>
                </a:solidFill>
              </a:rPr>
              <a:t>(Bio)diversiteit</a:t>
            </a:r>
          </a:p>
          <a:p>
            <a:pPr eaLnBrk="1">
              <a:buClrTx/>
              <a:buFontTx/>
              <a:buNone/>
            </a:pPr>
            <a:r>
              <a:rPr lang="nl-NL" altLang="nl-NL" sz="1100">
                <a:solidFill>
                  <a:srgbClr val="000000"/>
                </a:solidFill>
              </a:rPr>
              <a:t>N-bindende planten (klavers)</a:t>
            </a:r>
          </a:p>
          <a:p>
            <a:pPr eaLnBrk="1">
              <a:buClrTx/>
              <a:buFontTx/>
              <a:buNone/>
            </a:pPr>
            <a:r>
              <a:rPr lang="nl-NL" altLang="nl-NL" sz="1100">
                <a:solidFill>
                  <a:srgbClr val="000000"/>
                </a:solidFill>
              </a:rPr>
              <a:t>Geen kaalslag door frequente betreding</a:t>
            </a:r>
          </a:p>
          <a:p>
            <a:pPr eaLnBrk="1">
              <a:buClrTx/>
              <a:buFontTx/>
              <a:buNone/>
            </a:pPr>
            <a:r>
              <a:rPr lang="nl-NL" altLang="nl-NL" sz="1100">
                <a:solidFill>
                  <a:srgbClr val="000000"/>
                </a:solidFill>
              </a:rPr>
              <a:t>Plantenkeuze in geval van droogte (prairievegetatie)</a:t>
            </a:r>
          </a:p>
          <a:p>
            <a:pPr eaLnBrk="1">
              <a:buClrTx/>
              <a:buFontTx/>
              <a:buNone/>
            </a:pPr>
            <a:r>
              <a:rPr lang="nl-NL" altLang="nl-NL" sz="1100">
                <a:solidFill>
                  <a:srgbClr val="000000"/>
                </a:solidFill>
              </a:rPr>
              <a:t>Plantensoorten in relatie tot vlinders en bijen</a:t>
            </a:r>
          </a:p>
          <a:p>
            <a:pPr eaLnBrk="1">
              <a:buClrTx/>
              <a:buFontTx/>
              <a:buNone/>
            </a:pPr>
            <a:r>
              <a:rPr lang="nl-NL" altLang="nl-NL" sz="1100">
                <a:solidFill>
                  <a:srgbClr val="000000"/>
                </a:solidFill>
              </a:rPr>
              <a:t>Etc.</a:t>
            </a:r>
          </a:p>
        </p:txBody>
      </p:sp>
    </p:spTree>
    <p:extLst>
      <p:ext uri="{BB962C8B-B14F-4D97-AF65-F5344CB8AC3E}">
        <p14:creationId xmlns:p14="http://schemas.microsoft.com/office/powerpoint/2010/main" val="510447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24"/>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5pPr>
            <a:lvl6pPr marL="2388619"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6pPr>
            <a:lvl7pPr marL="2822913"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7pPr>
            <a:lvl8pPr marL="3257207"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8pPr>
            <a:lvl9pPr marL="3691501"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9pPr>
          </a:lstStyle>
          <a:p>
            <a:pPr>
              <a:lnSpc>
                <a:spcPct val="95000"/>
              </a:lnSpc>
              <a:buClrTx/>
              <a:buFontTx/>
              <a:buNone/>
            </a:pPr>
            <a:fld id="{C4849D88-A5C4-4991-9565-B3C196E37785}" type="slidenum">
              <a:rPr lang="nl-NL" altLang="nl-NL">
                <a:solidFill>
                  <a:srgbClr val="000000"/>
                </a:solidFill>
                <a:latin typeface="Times New Roman" panose="02020603050405020304" pitchFamily="18" charset="0"/>
              </a:rPr>
              <a:pPr>
                <a:lnSpc>
                  <a:spcPct val="95000"/>
                </a:lnSpc>
                <a:buClrTx/>
                <a:buFontTx/>
                <a:buNone/>
              </a:pPr>
              <a:t>31</a:t>
            </a:fld>
            <a:endParaRPr lang="nl-NL" altLang="nl-NL">
              <a:solidFill>
                <a:srgbClr val="000000"/>
              </a:solidFill>
              <a:latin typeface="Times New Roman" panose="02020603050405020304" pitchFamily="18" charset="0"/>
            </a:endParaRPr>
          </a:p>
        </p:txBody>
      </p:sp>
      <p:sp>
        <p:nvSpPr>
          <p:cNvPr id="75779" name="Text Box 1"/>
          <p:cNvSpPr txBox="1">
            <a:spLocks noChangeArrowheads="1"/>
          </p:cNvSpPr>
          <p:nvPr/>
        </p:nvSpPr>
        <p:spPr bwMode="auto">
          <a:xfrm>
            <a:off x="4020465" y="9722502"/>
            <a:ext cx="3058238" cy="4862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r" eaLnBrk="1">
              <a:lnSpc>
                <a:spcPct val="95000"/>
              </a:lnSpc>
              <a:buClrTx/>
              <a:buFontTx/>
              <a:buNone/>
            </a:pPr>
            <a:fld id="{90B10B62-47AA-4521-BEA9-EE71731F7610}" type="slidenum">
              <a:rPr lang="nl-NL" altLang="nl-NL" sz="1300">
                <a:solidFill>
                  <a:srgbClr val="000000"/>
                </a:solidFill>
                <a:latin typeface="Times New Roman" panose="02020603050405020304" pitchFamily="18" charset="0"/>
                <a:cs typeface="Segoe UI" panose="020B0502040204020203" pitchFamily="34" charset="0"/>
              </a:rPr>
              <a:pPr algn="r" eaLnBrk="1">
                <a:lnSpc>
                  <a:spcPct val="95000"/>
                </a:lnSpc>
                <a:buClrTx/>
                <a:buFontTx/>
                <a:buNone/>
              </a:pPr>
              <a:t>31</a:t>
            </a:fld>
            <a:endParaRPr lang="nl-NL" altLang="nl-NL" sz="1300">
              <a:solidFill>
                <a:srgbClr val="000000"/>
              </a:solidFill>
              <a:latin typeface="Times New Roman" panose="02020603050405020304" pitchFamily="18" charset="0"/>
              <a:cs typeface="Segoe UI" panose="020B0502040204020203" pitchFamily="34" charset="0"/>
            </a:endParaRPr>
          </a:p>
        </p:txBody>
      </p:sp>
      <p:sp>
        <p:nvSpPr>
          <p:cNvPr id="75780" name="Rectangle 2"/>
          <p:cNvSpPr>
            <a:spLocks noGrp="1" noRot="1" noChangeAspect="1" noChangeArrowheads="1" noTextEdit="1"/>
          </p:cNvSpPr>
          <p:nvPr>
            <p:ph type="sldImg"/>
          </p:nvPr>
        </p:nvSpPr>
        <p:spPr>
          <a:xfrm>
            <a:off x="1357313" y="862013"/>
            <a:ext cx="4391025" cy="32940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81" name="Text Box 3"/>
          <p:cNvSpPr txBox="1">
            <a:spLocks noChangeArrowheads="1"/>
          </p:cNvSpPr>
          <p:nvPr/>
        </p:nvSpPr>
        <p:spPr bwMode="auto">
          <a:xfrm>
            <a:off x="677288" y="4479828"/>
            <a:ext cx="5750980" cy="4824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75782" name="Text Box 4"/>
          <p:cNvSpPr txBox="1">
            <a:spLocks noChangeArrowheads="1"/>
          </p:cNvSpPr>
          <p:nvPr/>
        </p:nvSpPr>
        <p:spPr bwMode="auto">
          <a:xfrm>
            <a:off x="608664" y="4341543"/>
            <a:ext cx="5953868" cy="2413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5491" tIns="42746" rIns="85491" bIns="42746"/>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a:buClrTx/>
              <a:buFontTx/>
              <a:buNone/>
            </a:pPr>
            <a:r>
              <a:rPr lang="nl-NL" altLang="nl-NL" sz="1100">
                <a:solidFill>
                  <a:srgbClr val="000000"/>
                </a:solidFill>
              </a:rPr>
              <a:t>Plenaire nabespreking. Korte afsluitende discussie over deze cursusdag is niet alleen van belang voor de volgende cursusdag maar ook om te bezien of de opzet van de (pilot) cursus moet worden aangepast.</a:t>
            </a:r>
          </a:p>
          <a:p>
            <a:pPr eaLnBrk="1">
              <a:buClrTx/>
              <a:buFontTx/>
              <a:buNone/>
            </a:pPr>
            <a:endParaRPr lang="nl-NL" altLang="nl-NL" sz="1100">
              <a:solidFill>
                <a:srgbClr val="000000"/>
              </a:solidFill>
            </a:endParaRPr>
          </a:p>
          <a:p>
            <a:pPr eaLnBrk="1">
              <a:buClrTx/>
              <a:buFontTx/>
              <a:buNone/>
            </a:pPr>
            <a:r>
              <a:rPr lang="nl-NL" altLang="nl-NL" sz="1100">
                <a:solidFill>
                  <a:srgbClr val="000000"/>
                </a:solidFill>
              </a:rPr>
              <a:t>1) Wat heb je geleerd?</a:t>
            </a:r>
          </a:p>
          <a:p>
            <a:pPr eaLnBrk="1">
              <a:buClrTx/>
              <a:buFontTx/>
              <a:buNone/>
            </a:pPr>
            <a:r>
              <a:rPr lang="nl-NL" altLang="nl-NL" sz="1100">
                <a:solidFill>
                  <a:srgbClr val="000000"/>
                </a:solidFill>
              </a:rPr>
              <a:t>2) Wat ging je goed af?</a:t>
            </a:r>
          </a:p>
          <a:p>
            <a:pPr eaLnBrk="1">
              <a:buClrTx/>
              <a:buFontTx/>
              <a:buNone/>
            </a:pPr>
            <a:r>
              <a:rPr lang="nl-NL" altLang="nl-NL" sz="1100">
                <a:solidFill>
                  <a:srgbClr val="000000"/>
                </a:solidFill>
              </a:rPr>
              <a:t>3) Wat minder of was moeilijk?</a:t>
            </a:r>
          </a:p>
          <a:p>
            <a:pPr eaLnBrk="1">
              <a:buClrTx/>
              <a:buFontTx/>
              <a:buNone/>
            </a:pPr>
            <a:r>
              <a:rPr lang="nl-NL" altLang="nl-NL" sz="1100">
                <a:solidFill>
                  <a:srgbClr val="000000"/>
                </a:solidFill>
              </a:rPr>
              <a:t>4) Kun je het geleerde gebruiken in je dagdagelijkse werk?</a:t>
            </a:r>
          </a:p>
        </p:txBody>
      </p:sp>
    </p:spTree>
    <p:extLst>
      <p:ext uri="{BB962C8B-B14F-4D97-AF65-F5344CB8AC3E}">
        <p14:creationId xmlns:p14="http://schemas.microsoft.com/office/powerpoint/2010/main" val="3238179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24"/>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5pPr>
            <a:lvl6pPr marL="2388619"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6pPr>
            <a:lvl7pPr marL="2822913"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7pPr>
            <a:lvl8pPr marL="3257207"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8pPr>
            <a:lvl9pPr marL="3691501"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9pPr>
          </a:lstStyle>
          <a:p>
            <a:pPr>
              <a:lnSpc>
                <a:spcPct val="95000"/>
              </a:lnSpc>
              <a:buClrTx/>
              <a:buFontTx/>
              <a:buNone/>
            </a:pPr>
            <a:fld id="{4BDC0C50-A1BF-4154-816D-2AF10674157A}" type="slidenum">
              <a:rPr lang="nl-NL" altLang="nl-NL">
                <a:solidFill>
                  <a:srgbClr val="000000"/>
                </a:solidFill>
                <a:latin typeface="Times New Roman" panose="02020603050405020304" pitchFamily="18" charset="0"/>
              </a:rPr>
              <a:pPr>
                <a:lnSpc>
                  <a:spcPct val="95000"/>
                </a:lnSpc>
                <a:buClrTx/>
                <a:buFontTx/>
                <a:buNone/>
              </a:pPr>
              <a:t>4</a:t>
            </a:fld>
            <a:endParaRPr lang="nl-NL" altLang="nl-NL">
              <a:solidFill>
                <a:srgbClr val="000000"/>
              </a:solidFill>
              <a:latin typeface="Times New Roman" panose="02020603050405020304" pitchFamily="18" charset="0"/>
            </a:endParaRPr>
          </a:p>
        </p:txBody>
      </p:sp>
      <p:sp>
        <p:nvSpPr>
          <p:cNvPr id="20483" name="Text Box 1"/>
          <p:cNvSpPr txBox="1">
            <a:spLocks noChangeArrowheads="1"/>
          </p:cNvSpPr>
          <p:nvPr/>
        </p:nvSpPr>
        <p:spPr bwMode="auto">
          <a:xfrm>
            <a:off x="4020465" y="9722502"/>
            <a:ext cx="3058238" cy="4862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r" eaLnBrk="1">
              <a:lnSpc>
                <a:spcPct val="95000"/>
              </a:lnSpc>
              <a:buClrTx/>
              <a:buFontTx/>
              <a:buNone/>
            </a:pPr>
            <a:fld id="{5FE75EDF-A163-462B-9975-5FFC74325C08}" type="slidenum">
              <a:rPr lang="nl-NL" altLang="nl-NL" sz="1300">
                <a:solidFill>
                  <a:srgbClr val="000000"/>
                </a:solidFill>
                <a:latin typeface="Times New Roman" panose="02020603050405020304" pitchFamily="18" charset="0"/>
                <a:cs typeface="Segoe UI" panose="020B0502040204020203" pitchFamily="34" charset="0"/>
              </a:rPr>
              <a:pPr algn="r" eaLnBrk="1">
                <a:lnSpc>
                  <a:spcPct val="95000"/>
                </a:lnSpc>
                <a:buClrTx/>
                <a:buFontTx/>
                <a:buNone/>
              </a:pPr>
              <a:t>4</a:t>
            </a:fld>
            <a:endParaRPr lang="nl-NL" altLang="nl-NL" sz="1300">
              <a:solidFill>
                <a:srgbClr val="000000"/>
              </a:solidFill>
              <a:latin typeface="Times New Roman" panose="02020603050405020304" pitchFamily="18" charset="0"/>
              <a:cs typeface="Segoe UI" panose="020B0502040204020203" pitchFamily="34" charset="0"/>
            </a:endParaRPr>
          </a:p>
        </p:txBody>
      </p:sp>
      <p:sp>
        <p:nvSpPr>
          <p:cNvPr id="20484" name="Rectangle 2"/>
          <p:cNvSpPr>
            <a:spLocks noGrp="1" noRot="1" noChangeAspect="1" noChangeArrowheads="1" noTextEdit="1"/>
          </p:cNvSpPr>
          <p:nvPr>
            <p:ph type="sldImg"/>
          </p:nvPr>
        </p:nvSpPr>
        <p:spPr>
          <a:xfrm>
            <a:off x="1357313" y="862013"/>
            <a:ext cx="4391025" cy="32940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5" name="Text Box 3"/>
          <p:cNvSpPr txBox="1">
            <a:spLocks noChangeArrowheads="1"/>
          </p:cNvSpPr>
          <p:nvPr/>
        </p:nvSpPr>
        <p:spPr bwMode="auto">
          <a:xfrm>
            <a:off x="677288" y="4479828"/>
            <a:ext cx="5750980" cy="4824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20486" name="Text Box 4"/>
          <p:cNvSpPr txBox="1">
            <a:spLocks noChangeArrowheads="1"/>
          </p:cNvSpPr>
          <p:nvPr/>
        </p:nvSpPr>
        <p:spPr bwMode="auto">
          <a:xfrm>
            <a:off x="677288" y="4411446"/>
            <a:ext cx="5750980" cy="5376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20487" name="Text Box 5"/>
          <p:cNvSpPr txBox="1">
            <a:spLocks noChangeArrowheads="1"/>
          </p:cNvSpPr>
          <p:nvPr/>
        </p:nvSpPr>
        <p:spPr bwMode="auto">
          <a:xfrm>
            <a:off x="586288" y="4341543"/>
            <a:ext cx="5909112" cy="85995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5491" tIns="42746" rIns="85491" bIns="42746"/>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a:buClrTx/>
              <a:buFontTx/>
              <a:buNone/>
            </a:pPr>
            <a:r>
              <a:rPr lang="nl-NL" altLang="nl-NL" sz="1100">
                <a:solidFill>
                  <a:srgbClr val="000000"/>
                </a:solidFill>
              </a:rPr>
              <a:t>Hoeveel draagt een onderdeel bij aan het leven in de tuin? En zo ja op welk vlak dan? Om in één oogopslag te kunnen zien in hoeverre een onderdeel voldoet aan het principe van de levende tuin, is een label ontwikkeld. In de vorm van een bloem.</a:t>
            </a:r>
          </a:p>
          <a:p>
            <a:pPr eaLnBrk="1">
              <a:buClrTx/>
              <a:buFontTx/>
              <a:buNone/>
            </a:pPr>
            <a:endParaRPr lang="nl-NL" altLang="nl-NL" sz="1100">
              <a:solidFill>
                <a:srgbClr val="000000"/>
              </a:solidFill>
            </a:endParaRPr>
          </a:p>
          <a:p>
            <a:pPr eaLnBrk="1">
              <a:buClrTx/>
              <a:buFontTx/>
              <a:buNone/>
            </a:pPr>
            <a:r>
              <a:rPr lang="nl-NL" altLang="nl-NL" sz="1100">
                <a:solidFill>
                  <a:srgbClr val="000000"/>
                </a:solidFill>
              </a:rPr>
              <a:t>De bloem heeft vier bloemblaadjes. Elk bloemblaadje staat voor één belangrijk thema, </a:t>
            </a:r>
          </a:p>
          <a:p>
            <a:pPr eaLnBrk="1">
              <a:buClrTx/>
              <a:buFontTx/>
              <a:buNone/>
            </a:pPr>
            <a:r>
              <a:rPr lang="nl-NL" altLang="nl-NL" sz="1100">
                <a:solidFill>
                  <a:srgbClr val="000000"/>
                </a:solidFill>
              </a:rPr>
              <a:t>te weten: (D). Dieren, (E) Energie, (V) Voedsel, en (W) Water.</a:t>
            </a:r>
          </a:p>
          <a:p>
            <a:pPr eaLnBrk="1">
              <a:buClrTx/>
              <a:buFontTx/>
              <a:buNone/>
            </a:pPr>
            <a:endParaRPr lang="nl-NL" altLang="nl-NL" sz="1100">
              <a:solidFill>
                <a:srgbClr val="000000"/>
              </a:solidFill>
            </a:endParaRPr>
          </a:p>
          <a:p>
            <a:pPr eaLnBrk="1">
              <a:buClrTx/>
              <a:buFontTx/>
              <a:buNone/>
            </a:pPr>
            <a:r>
              <a:rPr lang="nl-NL" altLang="nl-NL" sz="1100">
                <a:solidFill>
                  <a:srgbClr val="000000"/>
                </a:solidFill>
              </a:rPr>
              <a:t>Bodem (B) is het hart van de bloem (de basis). Het gehele bloemlabel staat symbool voor een kwalitatieve indruk voor de mate van verlevendiging van de tuin. De levende tuin is er juist voor bedoeld om positief te worden beleefd. Iedereen moet er van kunnen genieten en ieder op eigen wijze. Dit geldt niet alleen de tuineigenaar maar ook de mensen (en dieren) in de buurt.</a:t>
            </a:r>
          </a:p>
          <a:p>
            <a:pPr eaLnBrk="1">
              <a:buClrTx/>
              <a:buFontTx/>
              <a:buNone/>
            </a:pPr>
            <a:endParaRPr lang="nl-NL" altLang="nl-NL" sz="1100">
              <a:solidFill>
                <a:srgbClr val="000000"/>
              </a:solidFill>
            </a:endParaRPr>
          </a:p>
          <a:p>
            <a:pPr eaLnBrk="1">
              <a:buClrTx/>
              <a:buFontTx/>
              <a:buNone/>
            </a:pPr>
            <a:r>
              <a:rPr lang="nl-NL" altLang="nl-NL" sz="1100">
                <a:solidFill>
                  <a:srgbClr val="000000"/>
                </a:solidFill>
              </a:rPr>
              <a:t>Het thema Energie (E) heeft twee betekenissen. De eerste is het energieverbruik (energiekosten). Voorbeeld: energie slurpende terrasverwarmers of lampen op zonne-energie. De tweede betreft de vraag hoeveel energie de mens van de tuin krijgt. Is deze alleen maar mooi of kun je er tot rust komen, kunnen kinderen er in spelen, ruikt de tuin lekker en is er schaduw etc.</a:t>
            </a:r>
          </a:p>
          <a:p>
            <a:pPr eaLnBrk="1">
              <a:buClrTx/>
              <a:buFontTx/>
              <a:buNone/>
            </a:pPr>
            <a:endParaRPr lang="nl-NL" altLang="nl-NL" sz="1100">
              <a:solidFill>
                <a:srgbClr val="000000"/>
              </a:solidFill>
            </a:endParaRPr>
          </a:p>
          <a:p>
            <a:pPr eaLnBrk="1">
              <a:buClrTx/>
              <a:buFontTx/>
              <a:buNone/>
            </a:pPr>
            <a:r>
              <a:rPr lang="nl-NL" altLang="nl-NL" sz="1100">
                <a:solidFill>
                  <a:srgbClr val="000000"/>
                </a:solidFill>
              </a:rPr>
              <a:t>Voor elk onderdeel van de bloem worden drie kleuren gebruikt. Deze kleuren staan symbool voor de overgang van een grijze stenen tuin naar een groene levende tuin. De gebruikte kleuren zijn:</a:t>
            </a:r>
          </a:p>
          <a:p>
            <a:pPr eaLnBrk="1">
              <a:buClrTx/>
              <a:buFontTx/>
              <a:buNone/>
            </a:pPr>
            <a:endParaRPr lang="nl-NL" altLang="nl-NL" sz="1100">
              <a:solidFill>
                <a:srgbClr val="000000"/>
              </a:solidFill>
            </a:endParaRPr>
          </a:p>
          <a:p>
            <a:pPr eaLnBrk="1">
              <a:buClrTx/>
              <a:buFontTx/>
              <a:buNone/>
            </a:pPr>
            <a:endParaRPr lang="nl-NL" altLang="nl-NL" sz="1100">
              <a:solidFill>
                <a:srgbClr val="000000"/>
              </a:solidFill>
            </a:endParaRPr>
          </a:p>
          <a:p>
            <a:pPr eaLnBrk="1">
              <a:buClrTx/>
              <a:buFontTx/>
              <a:buNone/>
            </a:pPr>
            <a:endParaRPr lang="nl-NL" altLang="nl-NL" sz="1100">
              <a:solidFill>
                <a:srgbClr val="000000"/>
              </a:solidFill>
            </a:endParaRPr>
          </a:p>
          <a:p>
            <a:pPr eaLnBrk="1">
              <a:buClrTx/>
              <a:buFontTx/>
              <a:buNone/>
            </a:pPr>
            <a:endParaRPr lang="nl-NL" altLang="nl-NL" sz="1100">
              <a:solidFill>
                <a:srgbClr val="000000"/>
              </a:solidFill>
            </a:endParaRPr>
          </a:p>
          <a:p>
            <a:pPr eaLnBrk="1">
              <a:buClrTx/>
              <a:buFontTx/>
              <a:buNone/>
            </a:pPr>
            <a:endParaRPr lang="nl-NL" altLang="nl-NL" sz="1100">
              <a:solidFill>
                <a:srgbClr val="000000"/>
              </a:solidFill>
            </a:endParaRPr>
          </a:p>
          <a:p>
            <a:pPr eaLnBrk="1">
              <a:buClrTx/>
              <a:buFontTx/>
              <a:buNone/>
            </a:pPr>
            <a:endParaRPr lang="nl-NL" altLang="nl-NL" sz="1100">
              <a:solidFill>
                <a:srgbClr val="000000"/>
              </a:solidFill>
            </a:endParaRPr>
          </a:p>
          <a:p>
            <a:pPr eaLnBrk="1">
              <a:buClrTx/>
              <a:buFontTx/>
              <a:buNone/>
            </a:pPr>
            <a:endParaRPr lang="nl-NL" altLang="nl-NL" sz="1100">
              <a:solidFill>
                <a:srgbClr val="000000"/>
              </a:solidFill>
            </a:endParaRPr>
          </a:p>
          <a:p>
            <a:pPr eaLnBrk="1">
              <a:buClrTx/>
              <a:buFontTx/>
              <a:buNone/>
            </a:pPr>
            <a:r>
              <a:rPr lang="nl-NL" altLang="nl-NL" sz="1100">
                <a:solidFill>
                  <a:srgbClr val="000000"/>
                </a:solidFill>
              </a:rPr>
              <a:t>Dit label moet worden gezien als een hulpmiddel. Het is geen keurmerk. Het is bedoeld om op een eenvoudige manier aan te geven of verbeteringen richting een levende tuin nuttig en mogelijk zijn.</a:t>
            </a:r>
          </a:p>
          <a:p>
            <a:pPr eaLnBrk="1">
              <a:buClrTx/>
              <a:buFontTx/>
              <a:buNone/>
            </a:pPr>
            <a:r>
              <a:rPr lang="nl-NL" altLang="nl-NL" sz="1100">
                <a:solidFill>
                  <a:srgbClr val="000000"/>
                </a:solidFill>
              </a:rPr>
              <a:t>Door de gehele cursus heen wordt op dit label teruggegrepen: scoren door inkleuring van het label</a:t>
            </a:r>
          </a:p>
          <a:p>
            <a:pPr eaLnBrk="1">
              <a:buClrTx/>
              <a:buFontTx/>
              <a:buNone/>
            </a:pPr>
            <a:endParaRPr lang="nl-NL" altLang="nl-NL" sz="1100">
              <a:solidFill>
                <a:srgbClr val="000000"/>
              </a:solidFill>
            </a:endParaRPr>
          </a:p>
          <a:p>
            <a:pPr eaLnBrk="1">
              <a:buClrTx/>
              <a:buFontTx/>
              <a:buNone/>
            </a:pPr>
            <a:endParaRPr lang="nl-NL" altLang="nl-NL" sz="1100">
              <a:solidFill>
                <a:srgbClr val="000000"/>
              </a:solidFill>
            </a:endParaRPr>
          </a:p>
          <a:p>
            <a:pPr eaLnBrk="1">
              <a:buClrTx/>
              <a:buFontTx/>
              <a:buNone/>
            </a:pPr>
            <a:endParaRPr lang="nl-NL" altLang="nl-NL" sz="1100">
              <a:solidFill>
                <a:srgbClr val="000000"/>
              </a:solidFill>
            </a:endParaRPr>
          </a:p>
        </p:txBody>
      </p:sp>
      <p:pic>
        <p:nvPicPr>
          <p:cNvPr id="2048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781" y="7994699"/>
            <a:ext cx="5480959" cy="96495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19893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24"/>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5pPr>
            <a:lvl6pPr marL="2388619"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6pPr>
            <a:lvl7pPr marL="2822913"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7pPr>
            <a:lvl8pPr marL="3257207"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8pPr>
            <a:lvl9pPr marL="3691501"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9pPr>
          </a:lstStyle>
          <a:p>
            <a:pPr>
              <a:lnSpc>
                <a:spcPct val="95000"/>
              </a:lnSpc>
              <a:buClrTx/>
              <a:buFontTx/>
              <a:buNone/>
            </a:pPr>
            <a:fld id="{B2205243-42B3-4516-94C1-7129186E4021}" type="slidenum">
              <a:rPr lang="nl-NL" altLang="nl-NL">
                <a:solidFill>
                  <a:srgbClr val="000000"/>
                </a:solidFill>
                <a:latin typeface="Times New Roman" panose="02020603050405020304" pitchFamily="18" charset="0"/>
              </a:rPr>
              <a:pPr>
                <a:lnSpc>
                  <a:spcPct val="95000"/>
                </a:lnSpc>
                <a:buClrTx/>
                <a:buFontTx/>
                <a:buNone/>
              </a:pPr>
              <a:t>5</a:t>
            </a:fld>
            <a:endParaRPr lang="nl-NL" altLang="nl-NL">
              <a:solidFill>
                <a:srgbClr val="000000"/>
              </a:solidFill>
              <a:latin typeface="Times New Roman" panose="02020603050405020304" pitchFamily="18" charset="0"/>
            </a:endParaRPr>
          </a:p>
        </p:txBody>
      </p:sp>
      <p:sp>
        <p:nvSpPr>
          <p:cNvPr id="22531" name="Text Box 1"/>
          <p:cNvSpPr txBox="1">
            <a:spLocks noChangeArrowheads="1"/>
          </p:cNvSpPr>
          <p:nvPr/>
        </p:nvSpPr>
        <p:spPr bwMode="auto">
          <a:xfrm>
            <a:off x="4020465" y="9722502"/>
            <a:ext cx="3058238" cy="4862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r" eaLnBrk="1">
              <a:lnSpc>
                <a:spcPct val="95000"/>
              </a:lnSpc>
              <a:buClrTx/>
              <a:buFontTx/>
              <a:buNone/>
            </a:pPr>
            <a:fld id="{6085D585-8EC2-4BA7-BC92-646F641098AC}" type="slidenum">
              <a:rPr lang="nl-NL" altLang="nl-NL" sz="1300">
                <a:solidFill>
                  <a:srgbClr val="000000"/>
                </a:solidFill>
                <a:latin typeface="Times New Roman" panose="02020603050405020304" pitchFamily="18" charset="0"/>
                <a:cs typeface="Segoe UI" panose="020B0502040204020203" pitchFamily="34" charset="0"/>
              </a:rPr>
              <a:pPr algn="r" eaLnBrk="1">
                <a:lnSpc>
                  <a:spcPct val="95000"/>
                </a:lnSpc>
                <a:buClrTx/>
                <a:buFontTx/>
                <a:buNone/>
              </a:pPr>
              <a:t>5</a:t>
            </a:fld>
            <a:endParaRPr lang="nl-NL" altLang="nl-NL" sz="1300">
              <a:solidFill>
                <a:srgbClr val="000000"/>
              </a:solidFill>
              <a:latin typeface="Times New Roman" panose="02020603050405020304" pitchFamily="18" charset="0"/>
              <a:cs typeface="Segoe UI" panose="020B0502040204020203" pitchFamily="34" charset="0"/>
            </a:endParaRPr>
          </a:p>
        </p:txBody>
      </p:sp>
      <p:sp>
        <p:nvSpPr>
          <p:cNvPr id="22532" name="Rectangle 2"/>
          <p:cNvSpPr>
            <a:spLocks noGrp="1" noRot="1" noChangeAspect="1" noChangeArrowheads="1" noTextEdit="1"/>
          </p:cNvSpPr>
          <p:nvPr>
            <p:ph type="sldImg"/>
          </p:nvPr>
        </p:nvSpPr>
        <p:spPr>
          <a:xfrm>
            <a:off x="1357313" y="862013"/>
            <a:ext cx="4391025" cy="32940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3" name="Text Box 3"/>
          <p:cNvSpPr txBox="1">
            <a:spLocks noChangeArrowheads="1"/>
          </p:cNvSpPr>
          <p:nvPr/>
        </p:nvSpPr>
        <p:spPr bwMode="auto">
          <a:xfrm>
            <a:off x="677288" y="4479828"/>
            <a:ext cx="5750980" cy="4824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22534" name="Text Box 4"/>
          <p:cNvSpPr txBox="1">
            <a:spLocks noChangeArrowheads="1"/>
          </p:cNvSpPr>
          <p:nvPr/>
        </p:nvSpPr>
        <p:spPr bwMode="auto">
          <a:xfrm>
            <a:off x="677288" y="4411446"/>
            <a:ext cx="5750980" cy="5376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5491" tIns="42746" rIns="85491" bIns="42746"/>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a:buClrTx/>
              <a:buFontTx/>
              <a:buNone/>
            </a:pPr>
            <a:r>
              <a:rPr lang="nl-NL" altLang="nl-NL" sz="1100">
                <a:solidFill>
                  <a:srgbClr val="000000"/>
                </a:solidFill>
              </a:rPr>
              <a:t>De levende tuin is onderhoudsarm. Een geringe onderhoudsbehoefte is een belangrijk criterium bij ontwerp en aanleg van de levende tuin. De natuur zelf kan zeer goed helpen om de tuin onderhoudsarm in te richten, bijvoorbeeld</a:t>
            </a:r>
          </a:p>
          <a:p>
            <a:pPr eaLnBrk="1">
              <a:buClrTx/>
              <a:buFontTx/>
              <a:buNone/>
            </a:pPr>
            <a:r>
              <a:rPr lang="nl-NL" altLang="nl-NL" sz="1100">
                <a:solidFill>
                  <a:srgbClr val="000000"/>
                </a:solidFill>
              </a:rPr>
              <a:t>1) Bodembedekkers voorkomen de groei van ongewenste planten (onkruid bestaat niet!);</a:t>
            </a:r>
          </a:p>
          <a:p>
            <a:pPr eaLnBrk="1">
              <a:buClrTx/>
              <a:buFontTx/>
              <a:buNone/>
            </a:pPr>
            <a:r>
              <a:rPr lang="nl-NL" altLang="nl-NL" sz="1100">
                <a:solidFill>
                  <a:srgbClr val="000000"/>
                </a:solidFill>
              </a:rPr>
              <a:t>2) Op dezelfde manier als bodembedekkers kunnen vaste planten een gesloten bladerdek vormen en de groei van ongewenste planten voorkomen;</a:t>
            </a:r>
          </a:p>
          <a:p>
            <a:pPr eaLnBrk="1">
              <a:buClrTx/>
              <a:buFontTx/>
              <a:buNone/>
            </a:pPr>
            <a:r>
              <a:rPr lang="nl-NL" altLang="nl-NL" sz="1100">
                <a:solidFill>
                  <a:srgbClr val="000000"/>
                </a:solidFill>
              </a:rPr>
              <a:t>3) Toepassing van stikstofbindende planten zoals klavers en peulvruchten maakt kunstmest overbodig en voorkomt daarmee dat kunstmest negatieve effecten heeft voor de samenleving;</a:t>
            </a:r>
          </a:p>
          <a:p>
            <a:pPr eaLnBrk="1">
              <a:buClrTx/>
              <a:buFontTx/>
              <a:buNone/>
            </a:pPr>
            <a:r>
              <a:rPr lang="nl-NL" altLang="nl-NL" sz="1100">
                <a:solidFill>
                  <a:srgbClr val="000000"/>
                </a:solidFill>
              </a:rPr>
              <a:t>4) Slakken, lieveheerbeestjes en wespen kunnen bij het onderhoud een belangrijke rol spelen;</a:t>
            </a:r>
          </a:p>
          <a:p>
            <a:pPr eaLnBrk="1">
              <a:buClrTx/>
              <a:buFontTx/>
              <a:buNone/>
            </a:pPr>
            <a:r>
              <a:rPr lang="nl-NL" altLang="nl-NL" sz="1100">
                <a:solidFill>
                  <a:srgbClr val="000000"/>
                </a:solidFill>
              </a:rPr>
              <a:t>5) De levende tuin sluit de kringloop van stoffen en beschikt over een composthoop.  Plantaardig materiaal dat moet worden afgevoerd, gaat naar een bedrijf dat biomassa verwerkt.</a:t>
            </a:r>
          </a:p>
          <a:p>
            <a:pPr eaLnBrk="1">
              <a:buClrTx/>
              <a:buFontTx/>
              <a:buNone/>
            </a:pPr>
            <a:endParaRPr lang="nl-NL" altLang="nl-NL" sz="1100">
              <a:solidFill>
                <a:srgbClr val="000000"/>
              </a:solidFill>
            </a:endParaRPr>
          </a:p>
          <a:p>
            <a:pPr eaLnBrk="1">
              <a:buClrTx/>
              <a:buFontTx/>
              <a:buNone/>
            </a:pPr>
            <a:r>
              <a:rPr lang="nl-NL" altLang="nl-NL" sz="1100">
                <a:solidFill>
                  <a:srgbClr val="000000"/>
                </a:solidFill>
              </a:rPr>
              <a:t>De levende tuin is duurzaam. Tuinmeubilair en schuttingen worden met de tijd minder waard en moeten na enige jaren worden vervangen. De waarde van de levende tuin wordt daarentegen juist steeds groter. Hoe ouder de levende tuin, hoe harder hij werkt voor mens, milieu en maatschappij. De levende tuin is een </a:t>
            </a:r>
            <a:r>
              <a:rPr lang="nl-NL" altLang="nl-NL" sz="1100" b="1">
                <a:solidFill>
                  <a:srgbClr val="000000"/>
                </a:solidFill>
              </a:rPr>
              <a:t>MIDDEL</a:t>
            </a:r>
            <a:r>
              <a:rPr lang="nl-NL" altLang="nl-NL" sz="1100">
                <a:solidFill>
                  <a:srgbClr val="000000"/>
                </a:solidFill>
              </a:rPr>
              <a:t> om de kwaliteit van de leefomgeving duurzaam te verbeteren. De levende tuin moet dan ook worden  onderhouden om optimaal de gewenste functies te kunnen blijven vervullen. Net zoals dit geldt voor de verwarmingsketel op zolder.</a:t>
            </a:r>
          </a:p>
          <a:p>
            <a:pPr eaLnBrk="1">
              <a:buClrTx/>
              <a:buFontTx/>
              <a:buNone/>
            </a:pPr>
            <a:endParaRPr lang="nl-NL" altLang="nl-NL" sz="1100">
              <a:solidFill>
                <a:srgbClr val="000000"/>
              </a:solidFill>
            </a:endParaRPr>
          </a:p>
          <a:p>
            <a:pPr eaLnBrk="1">
              <a:buClrTx/>
              <a:buFontTx/>
              <a:buNone/>
            </a:pPr>
            <a:r>
              <a:rPr lang="nl-NL" altLang="nl-NL" sz="1100">
                <a:solidFill>
                  <a:srgbClr val="000000"/>
                </a:solidFill>
              </a:rPr>
              <a:t> </a:t>
            </a:r>
          </a:p>
          <a:p>
            <a:pPr eaLnBrk="1">
              <a:buClrTx/>
              <a:buFontTx/>
              <a:buNone/>
            </a:pPr>
            <a:endParaRPr lang="nl-NL" altLang="nl-NL" sz="1100">
              <a:solidFill>
                <a:srgbClr val="000000"/>
              </a:solidFill>
            </a:endParaRPr>
          </a:p>
        </p:txBody>
      </p:sp>
    </p:spTree>
    <p:extLst>
      <p:ext uri="{BB962C8B-B14F-4D97-AF65-F5344CB8AC3E}">
        <p14:creationId xmlns:p14="http://schemas.microsoft.com/office/powerpoint/2010/main" val="2400948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24"/>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5pPr>
            <a:lvl6pPr marL="2388619"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6pPr>
            <a:lvl7pPr marL="2822913"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7pPr>
            <a:lvl8pPr marL="3257207"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8pPr>
            <a:lvl9pPr marL="3691501"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9pPr>
          </a:lstStyle>
          <a:p>
            <a:pPr>
              <a:lnSpc>
                <a:spcPct val="95000"/>
              </a:lnSpc>
              <a:buClrTx/>
              <a:buFontTx/>
              <a:buNone/>
            </a:pPr>
            <a:fld id="{56085C0F-7B0F-4C80-894D-ED4E98B68B5A}" type="slidenum">
              <a:rPr lang="nl-NL" altLang="nl-NL">
                <a:solidFill>
                  <a:srgbClr val="000000"/>
                </a:solidFill>
                <a:latin typeface="Times New Roman" panose="02020603050405020304" pitchFamily="18" charset="0"/>
              </a:rPr>
              <a:pPr>
                <a:lnSpc>
                  <a:spcPct val="95000"/>
                </a:lnSpc>
                <a:buClrTx/>
                <a:buFontTx/>
                <a:buNone/>
              </a:pPr>
              <a:t>6</a:t>
            </a:fld>
            <a:endParaRPr lang="nl-NL" altLang="nl-NL">
              <a:solidFill>
                <a:srgbClr val="000000"/>
              </a:solidFill>
              <a:latin typeface="Times New Roman" panose="02020603050405020304" pitchFamily="18" charset="0"/>
            </a:endParaRPr>
          </a:p>
        </p:txBody>
      </p:sp>
      <p:sp>
        <p:nvSpPr>
          <p:cNvPr id="24579" name="Text Box 1"/>
          <p:cNvSpPr txBox="1">
            <a:spLocks noChangeArrowheads="1"/>
          </p:cNvSpPr>
          <p:nvPr/>
        </p:nvSpPr>
        <p:spPr bwMode="auto">
          <a:xfrm>
            <a:off x="4020465" y="9722502"/>
            <a:ext cx="3058238" cy="4862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r" eaLnBrk="1">
              <a:lnSpc>
                <a:spcPct val="95000"/>
              </a:lnSpc>
              <a:buClrTx/>
              <a:buFontTx/>
              <a:buNone/>
            </a:pPr>
            <a:fld id="{AB517F8A-C8A1-4EEC-B624-8ADBA5969ABC}" type="slidenum">
              <a:rPr lang="nl-NL" altLang="nl-NL" sz="1300">
                <a:solidFill>
                  <a:srgbClr val="000000"/>
                </a:solidFill>
                <a:latin typeface="Times New Roman" panose="02020603050405020304" pitchFamily="18" charset="0"/>
                <a:cs typeface="Segoe UI" panose="020B0502040204020203" pitchFamily="34" charset="0"/>
              </a:rPr>
              <a:pPr algn="r" eaLnBrk="1">
                <a:lnSpc>
                  <a:spcPct val="95000"/>
                </a:lnSpc>
                <a:buClrTx/>
                <a:buFontTx/>
                <a:buNone/>
              </a:pPr>
              <a:t>6</a:t>
            </a:fld>
            <a:endParaRPr lang="nl-NL" altLang="nl-NL" sz="1300">
              <a:solidFill>
                <a:srgbClr val="000000"/>
              </a:solidFill>
              <a:latin typeface="Times New Roman" panose="02020603050405020304" pitchFamily="18" charset="0"/>
              <a:cs typeface="Segoe UI" panose="020B0502040204020203" pitchFamily="34" charset="0"/>
            </a:endParaRPr>
          </a:p>
        </p:txBody>
      </p:sp>
      <p:sp>
        <p:nvSpPr>
          <p:cNvPr id="24580" name="Rectangle 2"/>
          <p:cNvSpPr>
            <a:spLocks noGrp="1" noRot="1" noChangeAspect="1" noChangeArrowheads="1" noTextEdit="1"/>
          </p:cNvSpPr>
          <p:nvPr>
            <p:ph type="sldImg"/>
          </p:nvPr>
        </p:nvSpPr>
        <p:spPr>
          <a:xfrm>
            <a:off x="1357313" y="862013"/>
            <a:ext cx="4391025" cy="32940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81" name="Text Box 3"/>
          <p:cNvSpPr txBox="1">
            <a:spLocks noChangeArrowheads="1"/>
          </p:cNvSpPr>
          <p:nvPr/>
        </p:nvSpPr>
        <p:spPr bwMode="auto">
          <a:xfrm>
            <a:off x="677288" y="4479828"/>
            <a:ext cx="5750980" cy="4824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24582" name="Text Box 4"/>
          <p:cNvSpPr txBox="1">
            <a:spLocks noChangeArrowheads="1"/>
          </p:cNvSpPr>
          <p:nvPr/>
        </p:nvSpPr>
        <p:spPr bwMode="auto">
          <a:xfrm>
            <a:off x="744420" y="4686496"/>
            <a:ext cx="5750979" cy="24116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5491" tIns="42746" rIns="85491" bIns="42746"/>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a:buClrTx/>
              <a:buFontTx/>
              <a:buNone/>
            </a:pPr>
            <a:r>
              <a:rPr lang="nl-NL" altLang="nl-NL" sz="1100" dirty="0">
                <a:solidFill>
                  <a:srgbClr val="000000"/>
                </a:solidFill>
              </a:rPr>
              <a:t>Het gaat hier echt om een gedragsverandering die door bewustwording kan worden bereikt. Beheer en onderhoud worden niet meer uitgevoerd zoals te doen gebruikelijk. </a:t>
            </a:r>
          </a:p>
          <a:p>
            <a:pPr eaLnBrk="1">
              <a:buClrTx/>
              <a:buFontTx/>
              <a:buNone/>
            </a:pPr>
            <a:endParaRPr lang="nl-NL" altLang="nl-NL" sz="1100" dirty="0">
              <a:solidFill>
                <a:srgbClr val="000000"/>
              </a:solidFill>
            </a:endParaRPr>
          </a:p>
          <a:p>
            <a:pPr eaLnBrk="1">
              <a:buClrTx/>
              <a:buFontTx/>
              <a:buNone/>
            </a:pPr>
            <a:r>
              <a:rPr lang="nl-NL" altLang="nl-NL" sz="1100" dirty="0">
                <a:solidFill>
                  <a:srgbClr val="000000"/>
                </a:solidFill>
              </a:rPr>
              <a:t>Essentieel is dat het niet zozeer gaat om instandhouding van de beeldkwaliteit (de levende tuin is geen doel op zich) maar om instandhouding van de functionaliteit (de levende tuin als een blijvend en effectief middel). Dit betekent dat de hovenier eerst kritisch kijkt, zich afvraagt wat goed of niet goed werkt en dan pas doet.</a:t>
            </a:r>
          </a:p>
          <a:p>
            <a:pPr eaLnBrk="1">
              <a:buClrTx/>
              <a:buFontTx/>
              <a:buNone/>
            </a:pPr>
            <a:endParaRPr lang="nl-NL" altLang="nl-NL" sz="1100" dirty="0">
              <a:solidFill>
                <a:srgbClr val="000000"/>
              </a:solidFill>
            </a:endParaRPr>
          </a:p>
          <a:p>
            <a:pPr eaLnBrk="1">
              <a:buClrTx/>
              <a:buFontTx/>
              <a:buNone/>
            </a:pPr>
            <a:r>
              <a:rPr lang="nl-NL" altLang="nl-NL" sz="1100" dirty="0">
                <a:solidFill>
                  <a:srgbClr val="000000"/>
                </a:solidFill>
              </a:rPr>
              <a:t>De levende tuin heeft geen last van het netheidssyndroom. De tuin behoeft dan ook alleen in het najaar enig opruimwerk maar niet zo grondig als dat tot nu gebeurt. De kringloop van materialen moet in de levende tuin worden gesloten.</a:t>
            </a:r>
          </a:p>
        </p:txBody>
      </p:sp>
    </p:spTree>
    <p:extLst>
      <p:ext uri="{BB962C8B-B14F-4D97-AF65-F5344CB8AC3E}">
        <p14:creationId xmlns:p14="http://schemas.microsoft.com/office/powerpoint/2010/main" val="2574921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24"/>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5pPr>
            <a:lvl6pPr marL="2388619"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6pPr>
            <a:lvl7pPr marL="2822913"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7pPr>
            <a:lvl8pPr marL="3257207"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8pPr>
            <a:lvl9pPr marL="3691501"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9pPr>
          </a:lstStyle>
          <a:p>
            <a:pPr>
              <a:lnSpc>
                <a:spcPct val="95000"/>
              </a:lnSpc>
              <a:buClrTx/>
              <a:buFontTx/>
              <a:buNone/>
            </a:pPr>
            <a:fld id="{4362AF6D-11BC-4C7A-9CCC-B772057292BA}" type="slidenum">
              <a:rPr lang="nl-NL" altLang="nl-NL">
                <a:solidFill>
                  <a:srgbClr val="000000"/>
                </a:solidFill>
                <a:latin typeface="Times New Roman" panose="02020603050405020304" pitchFamily="18" charset="0"/>
              </a:rPr>
              <a:pPr>
                <a:lnSpc>
                  <a:spcPct val="95000"/>
                </a:lnSpc>
                <a:buClrTx/>
                <a:buFontTx/>
                <a:buNone/>
              </a:pPr>
              <a:t>7</a:t>
            </a:fld>
            <a:endParaRPr lang="nl-NL" altLang="nl-NL">
              <a:solidFill>
                <a:srgbClr val="000000"/>
              </a:solidFill>
              <a:latin typeface="Times New Roman" panose="02020603050405020304" pitchFamily="18" charset="0"/>
            </a:endParaRPr>
          </a:p>
        </p:txBody>
      </p:sp>
      <p:sp>
        <p:nvSpPr>
          <p:cNvPr id="26627" name="Text Box 1"/>
          <p:cNvSpPr txBox="1">
            <a:spLocks noChangeArrowheads="1"/>
          </p:cNvSpPr>
          <p:nvPr/>
        </p:nvSpPr>
        <p:spPr bwMode="auto">
          <a:xfrm>
            <a:off x="4020465" y="9722502"/>
            <a:ext cx="3058238" cy="4862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r" eaLnBrk="1">
              <a:lnSpc>
                <a:spcPct val="95000"/>
              </a:lnSpc>
              <a:buClrTx/>
              <a:buFontTx/>
              <a:buNone/>
            </a:pPr>
            <a:fld id="{A6A08B0F-FDB5-437E-8ED2-16B841D5611D}" type="slidenum">
              <a:rPr lang="nl-NL" altLang="nl-NL" sz="1300">
                <a:solidFill>
                  <a:srgbClr val="000000"/>
                </a:solidFill>
                <a:latin typeface="Times New Roman" panose="02020603050405020304" pitchFamily="18" charset="0"/>
                <a:cs typeface="Segoe UI" panose="020B0502040204020203" pitchFamily="34" charset="0"/>
              </a:rPr>
              <a:pPr algn="r" eaLnBrk="1">
                <a:lnSpc>
                  <a:spcPct val="95000"/>
                </a:lnSpc>
                <a:buClrTx/>
                <a:buFontTx/>
                <a:buNone/>
              </a:pPr>
              <a:t>7</a:t>
            </a:fld>
            <a:endParaRPr lang="nl-NL" altLang="nl-NL" sz="1300">
              <a:solidFill>
                <a:srgbClr val="000000"/>
              </a:solidFill>
              <a:latin typeface="Times New Roman" panose="02020603050405020304" pitchFamily="18" charset="0"/>
              <a:cs typeface="Segoe UI" panose="020B0502040204020203" pitchFamily="34" charset="0"/>
            </a:endParaRPr>
          </a:p>
        </p:txBody>
      </p:sp>
      <p:sp>
        <p:nvSpPr>
          <p:cNvPr id="26628" name="Rectangle 2"/>
          <p:cNvSpPr>
            <a:spLocks noGrp="1" noRot="1" noChangeAspect="1" noChangeArrowheads="1" noTextEdit="1"/>
          </p:cNvSpPr>
          <p:nvPr>
            <p:ph type="sldImg"/>
          </p:nvPr>
        </p:nvSpPr>
        <p:spPr>
          <a:xfrm>
            <a:off x="1357313" y="862013"/>
            <a:ext cx="4391025" cy="32940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9" name="Text Box 3"/>
          <p:cNvSpPr txBox="1">
            <a:spLocks noChangeArrowheads="1"/>
          </p:cNvSpPr>
          <p:nvPr/>
        </p:nvSpPr>
        <p:spPr bwMode="auto">
          <a:xfrm>
            <a:off x="677288" y="4479828"/>
            <a:ext cx="5750980" cy="4824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26630" name="Text Box 4"/>
          <p:cNvSpPr txBox="1">
            <a:spLocks noChangeArrowheads="1"/>
          </p:cNvSpPr>
          <p:nvPr/>
        </p:nvSpPr>
        <p:spPr bwMode="auto">
          <a:xfrm>
            <a:off x="744420" y="4618113"/>
            <a:ext cx="5750979" cy="179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5491" tIns="42746" rIns="85491" bIns="42746"/>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a:buClrTx/>
              <a:buFontTx/>
              <a:buNone/>
            </a:pPr>
            <a:r>
              <a:rPr lang="nl-NL" altLang="nl-NL" sz="1100">
                <a:solidFill>
                  <a:srgbClr val="000000"/>
                </a:solidFill>
              </a:rPr>
              <a:t>In dit thema wordt vooral gelet op de onderhoudsvriendelijkheid van de levende tuin en de duurzaamheid van de gebruikte materialen.</a:t>
            </a:r>
          </a:p>
          <a:p>
            <a:pPr eaLnBrk="1">
              <a:buClrTx/>
              <a:buFontTx/>
              <a:buNone/>
            </a:pPr>
            <a:endParaRPr lang="nl-NL" altLang="nl-NL" sz="1100">
              <a:solidFill>
                <a:srgbClr val="000000"/>
              </a:solidFill>
            </a:endParaRPr>
          </a:p>
          <a:p>
            <a:pPr eaLnBrk="1">
              <a:buClrTx/>
              <a:buFontTx/>
              <a:buNone/>
            </a:pPr>
            <a:r>
              <a:rPr lang="nl-NL" altLang="nl-NL" sz="1100">
                <a:solidFill>
                  <a:srgbClr val="000000"/>
                </a:solidFill>
              </a:rPr>
              <a:t>De natuur is heel goed in staat problemen zoals het voorkomen van onkruid zelf op te lossen.</a:t>
            </a:r>
          </a:p>
          <a:p>
            <a:pPr eaLnBrk="1">
              <a:buClrTx/>
              <a:buFontTx/>
              <a:buNone/>
            </a:pPr>
            <a:endParaRPr lang="nl-NL" altLang="nl-NL" sz="1100">
              <a:solidFill>
                <a:srgbClr val="000000"/>
              </a:solidFill>
            </a:endParaRPr>
          </a:p>
          <a:p>
            <a:pPr eaLnBrk="1">
              <a:buClrTx/>
              <a:buFontTx/>
              <a:buNone/>
            </a:pPr>
            <a:r>
              <a:rPr lang="nl-NL" altLang="nl-NL" sz="1100">
                <a:solidFill>
                  <a:srgbClr val="000000"/>
                </a:solidFill>
              </a:rPr>
              <a:t>Input van buitenaf in de vorm van kunstmest en bestrijdingsmiddelen is niet aan de orde. De kringlopen van de levende tuin zijn gesloten.</a:t>
            </a:r>
          </a:p>
          <a:p>
            <a:pPr eaLnBrk="1">
              <a:buClrTx/>
              <a:buFontTx/>
              <a:buNone/>
            </a:pPr>
            <a:endParaRPr lang="nl-NL" altLang="nl-NL" sz="1100">
              <a:solidFill>
                <a:srgbClr val="000000"/>
              </a:solidFill>
            </a:endParaRPr>
          </a:p>
        </p:txBody>
      </p:sp>
    </p:spTree>
    <p:extLst>
      <p:ext uri="{BB962C8B-B14F-4D97-AF65-F5344CB8AC3E}">
        <p14:creationId xmlns:p14="http://schemas.microsoft.com/office/powerpoint/2010/main" val="4021376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24"/>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5pPr>
            <a:lvl6pPr marL="2388619"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6pPr>
            <a:lvl7pPr marL="2822913"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7pPr>
            <a:lvl8pPr marL="3257207"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8pPr>
            <a:lvl9pPr marL="3691501"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9pPr>
          </a:lstStyle>
          <a:p>
            <a:pPr>
              <a:lnSpc>
                <a:spcPct val="95000"/>
              </a:lnSpc>
              <a:buClrTx/>
              <a:buFontTx/>
              <a:buNone/>
            </a:pPr>
            <a:fld id="{98C6A932-0E3E-4836-8003-30F09DBC78BC}" type="slidenum">
              <a:rPr lang="nl-NL" altLang="nl-NL">
                <a:solidFill>
                  <a:srgbClr val="000000"/>
                </a:solidFill>
                <a:latin typeface="Times New Roman" panose="02020603050405020304" pitchFamily="18" charset="0"/>
              </a:rPr>
              <a:pPr>
                <a:lnSpc>
                  <a:spcPct val="95000"/>
                </a:lnSpc>
                <a:buClrTx/>
                <a:buFontTx/>
                <a:buNone/>
              </a:pPr>
              <a:t>8</a:t>
            </a:fld>
            <a:endParaRPr lang="nl-NL" altLang="nl-NL">
              <a:solidFill>
                <a:srgbClr val="000000"/>
              </a:solidFill>
              <a:latin typeface="Times New Roman" panose="02020603050405020304" pitchFamily="18" charset="0"/>
            </a:endParaRPr>
          </a:p>
        </p:txBody>
      </p:sp>
      <p:sp>
        <p:nvSpPr>
          <p:cNvPr id="28675" name="Text Box 1"/>
          <p:cNvSpPr txBox="1">
            <a:spLocks noChangeArrowheads="1"/>
          </p:cNvSpPr>
          <p:nvPr/>
        </p:nvSpPr>
        <p:spPr bwMode="auto">
          <a:xfrm>
            <a:off x="4020465" y="9722502"/>
            <a:ext cx="3058238" cy="4862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r" eaLnBrk="1">
              <a:lnSpc>
                <a:spcPct val="95000"/>
              </a:lnSpc>
              <a:buClrTx/>
              <a:buFontTx/>
              <a:buNone/>
            </a:pPr>
            <a:fld id="{D1A566E0-2F24-418E-8854-F2E6902DB9B2}" type="slidenum">
              <a:rPr lang="nl-NL" altLang="nl-NL" sz="1300">
                <a:solidFill>
                  <a:srgbClr val="000000"/>
                </a:solidFill>
                <a:latin typeface="Times New Roman" panose="02020603050405020304" pitchFamily="18" charset="0"/>
                <a:cs typeface="Segoe UI" panose="020B0502040204020203" pitchFamily="34" charset="0"/>
              </a:rPr>
              <a:pPr algn="r" eaLnBrk="1">
                <a:lnSpc>
                  <a:spcPct val="95000"/>
                </a:lnSpc>
                <a:buClrTx/>
                <a:buFontTx/>
                <a:buNone/>
              </a:pPr>
              <a:t>8</a:t>
            </a:fld>
            <a:endParaRPr lang="nl-NL" altLang="nl-NL" sz="1300">
              <a:solidFill>
                <a:srgbClr val="000000"/>
              </a:solidFill>
              <a:latin typeface="Times New Roman" panose="02020603050405020304" pitchFamily="18" charset="0"/>
              <a:cs typeface="Segoe UI" panose="020B0502040204020203" pitchFamily="34" charset="0"/>
            </a:endParaRPr>
          </a:p>
        </p:txBody>
      </p:sp>
      <p:sp>
        <p:nvSpPr>
          <p:cNvPr id="28676" name="Rectangle 2"/>
          <p:cNvSpPr>
            <a:spLocks noGrp="1" noRot="1" noChangeAspect="1" noChangeArrowheads="1" noTextEdit="1"/>
          </p:cNvSpPr>
          <p:nvPr>
            <p:ph type="sldImg"/>
          </p:nvPr>
        </p:nvSpPr>
        <p:spPr>
          <a:xfrm>
            <a:off x="1357313" y="862013"/>
            <a:ext cx="4391025" cy="32940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7" name="Text Box 3"/>
          <p:cNvSpPr txBox="1">
            <a:spLocks noChangeArrowheads="1"/>
          </p:cNvSpPr>
          <p:nvPr/>
        </p:nvSpPr>
        <p:spPr bwMode="auto">
          <a:xfrm>
            <a:off x="677288" y="4479828"/>
            <a:ext cx="5750980" cy="4824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28678" name="Text Box 4"/>
          <p:cNvSpPr txBox="1">
            <a:spLocks noChangeArrowheads="1"/>
          </p:cNvSpPr>
          <p:nvPr/>
        </p:nvSpPr>
        <p:spPr bwMode="auto">
          <a:xfrm>
            <a:off x="610156" y="4411446"/>
            <a:ext cx="5615223" cy="21532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5491" tIns="42746" rIns="85491" bIns="42746"/>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a:buClrTx/>
              <a:buFontTx/>
              <a:buNone/>
            </a:pPr>
            <a:r>
              <a:rPr lang="nl-NL" altLang="nl-NL" sz="1100">
                <a:solidFill>
                  <a:srgbClr val="000000"/>
                </a:solidFill>
              </a:rPr>
              <a:t>Start onderdeel 1 van cursusdag 2: Dilemma's onderhoud</a:t>
            </a:r>
          </a:p>
          <a:p>
            <a:pPr eaLnBrk="1">
              <a:buClrTx/>
              <a:buFontTx/>
              <a:buNone/>
            </a:pPr>
            <a:endParaRPr lang="nl-NL" altLang="nl-NL" sz="1100">
              <a:solidFill>
                <a:srgbClr val="000000"/>
              </a:solidFill>
            </a:endParaRPr>
          </a:p>
          <a:p>
            <a:pPr eaLnBrk="1">
              <a:buClrTx/>
              <a:buFontTx/>
              <a:buNone/>
            </a:pPr>
            <a:r>
              <a:rPr lang="nl-NL" altLang="nl-NL" sz="1100">
                <a:solidFill>
                  <a:srgbClr val="000000"/>
                </a:solidFill>
              </a:rPr>
              <a:t>Door schoffelen en vooral door andere vormen van bodembewerking (‘</a:t>
            </a:r>
            <a:r>
              <a:rPr lang="nl-NL" altLang="nl-NL" sz="1100" i="1">
                <a:solidFill>
                  <a:srgbClr val="000000"/>
                </a:solidFill>
              </a:rPr>
              <a:t>tillage’</a:t>
            </a:r>
            <a:r>
              <a:rPr lang="nl-NL" altLang="nl-NL" sz="1100">
                <a:solidFill>
                  <a:srgbClr val="000000"/>
                </a:solidFill>
              </a:rPr>
              <a:t>) wordt het bodemleven nadelig beïnvloed. Kale bodems zijn gevoelig voor uitloging en uitdroging, en ook voor erosie door water en wind. Ongewenste planten ('onkruid') krijgen er vrij spel.</a:t>
            </a:r>
          </a:p>
          <a:p>
            <a:pPr eaLnBrk="1">
              <a:buClrTx/>
              <a:buFontTx/>
              <a:buNone/>
            </a:pPr>
            <a:endParaRPr lang="nl-NL" altLang="nl-NL" sz="1100">
              <a:solidFill>
                <a:srgbClr val="000000"/>
              </a:solidFill>
            </a:endParaRPr>
          </a:p>
          <a:p>
            <a:pPr eaLnBrk="1">
              <a:buClrTx/>
              <a:buFontTx/>
              <a:buNone/>
            </a:pPr>
            <a:r>
              <a:rPr lang="nl-NL" altLang="nl-NL" sz="1100">
                <a:solidFill>
                  <a:srgbClr val="000000"/>
                </a:solidFill>
              </a:rPr>
              <a:t>In de levende tuin staat de bodem niet bloot aan zon, wind en water. Van onkruid is geen sprake. Schoffelen in de levende tuin is dan ook niet nodig. De bodem is volledig en permanent bedekt door planten. In voorkomende gevallen wordt de kale bodem bedekt door stro of andere natuurlijke materialen.</a:t>
            </a:r>
          </a:p>
        </p:txBody>
      </p:sp>
    </p:spTree>
    <p:extLst>
      <p:ext uri="{BB962C8B-B14F-4D97-AF65-F5344CB8AC3E}">
        <p14:creationId xmlns:p14="http://schemas.microsoft.com/office/powerpoint/2010/main" val="2472628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24"/>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5pPr>
            <a:lvl6pPr marL="2388619"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6pPr>
            <a:lvl7pPr marL="2822913"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7pPr>
            <a:lvl8pPr marL="3257207"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8pPr>
            <a:lvl9pPr marL="3691501" indent="-217147" defTabSz="426755" eaLnBrk="0" fontAlgn="base" hangingPunct="0">
              <a:lnSpc>
                <a:spcPct val="93000"/>
              </a:lnSpc>
              <a:spcBef>
                <a:spcPct val="0"/>
              </a:spcBef>
              <a:spcAft>
                <a:spcPct val="0"/>
              </a:spcAft>
              <a:buClr>
                <a:srgbClr val="000000"/>
              </a:buClr>
              <a:buSzPct val="100000"/>
              <a:buFont typeface="Times New Roman" panose="02020603050405020304" pitchFamily="18" charset="0"/>
              <a:tabLst>
                <a:tab pos="426755" algn="l"/>
                <a:tab pos="853509" algn="l"/>
                <a:tab pos="1280264" algn="l"/>
                <a:tab pos="1707018" algn="l"/>
                <a:tab pos="2133773" algn="l"/>
                <a:tab pos="2560527" algn="l"/>
                <a:tab pos="2987282" algn="l"/>
              </a:tabLst>
              <a:defRPr>
                <a:solidFill>
                  <a:schemeClr val="bg1"/>
                </a:solidFill>
                <a:latin typeface="Arial" panose="020B0604020202020204" pitchFamily="34" charset="0"/>
                <a:ea typeface="Microsoft YaHei" panose="020B0503020204020204" pitchFamily="34" charset="-122"/>
              </a:defRPr>
            </a:lvl9pPr>
          </a:lstStyle>
          <a:p>
            <a:pPr>
              <a:lnSpc>
                <a:spcPct val="95000"/>
              </a:lnSpc>
              <a:buClrTx/>
              <a:buFontTx/>
              <a:buNone/>
            </a:pPr>
            <a:fld id="{D14BF20F-D17C-4658-981F-EDA1949029B9}" type="slidenum">
              <a:rPr lang="nl-NL" altLang="nl-NL">
                <a:solidFill>
                  <a:srgbClr val="000000"/>
                </a:solidFill>
                <a:latin typeface="Times New Roman" panose="02020603050405020304" pitchFamily="18" charset="0"/>
              </a:rPr>
              <a:pPr>
                <a:lnSpc>
                  <a:spcPct val="95000"/>
                </a:lnSpc>
                <a:buClrTx/>
                <a:buFontTx/>
                <a:buNone/>
              </a:pPr>
              <a:t>9</a:t>
            </a:fld>
            <a:endParaRPr lang="nl-NL" altLang="nl-NL">
              <a:solidFill>
                <a:srgbClr val="000000"/>
              </a:solidFill>
              <a:latin typeface="Times New Roman" panose="02020603050405020304" pitchFamily="18" charset="0"/>
            </a:endParaRPr>
          </a:p>
        </p:txBody>
      </p:sp>
      <p:sp>
        <p:nvSpPr>
          <p:cNvPr id="30723" name="Text Box 1"/>
          <p:cNvSpPr txBox="1">
            <a:spLocks noChangeArrowheads="1"/>
          </p:cNvSpPr>
          <p:nvPr/>
        </p:nvSpPr>
        <p:spPr bwMode="auto">
          <a:xfrm>
            <a:off x="4020465" y="9722502"/>
            <a:ext cx="3058238" cy="4862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r" eaLnBrk="1">
              <a:lnSpc>
                <a:spcPct val="95000"/>
              </a:lnSpc>
              <a:buClrTx/>
              <a:buFontTx/>
              <a:buNone/>
            </a:pPr>
            <a:fld id="{206BEC49-5D84-4003-B24C-F1034A41023D}" type="slidenum">
              <a:rPr lang="nl-NL" altLang="nl-NL" sz="1300">
                <a:solidFill>
                  <a:srgbClr val="000000"/>
                </a:solidFill>
                <a:latin typeface="Times New Roman" panose="02020603050405020304" pitchFamily="18" charset="0"/>
                <a:cs typeface="Segoe UI" panose="020B0502040204020203" pitchFamily="34" charset="0"/>
              </a:rPr>
              <a:pPr algn="r" eaLnBrk="1">
                <a:lnSpc>
                  <a:spcPct val="95000"/>
                </a:lnSpc>
                <a:buClrTx/>
                <a:buFontTx/>
                <a:buNone/>
              </a:pPr>
              <a:t>9</a:t>
            </a:fld>
            <a:endParaRPr lang="nl-NL" altLang="nl-NL" sz="1300">
              <a:solidFill>
                <a:srgbClr val="000000"/>
              </a:solidFill>
              <a:latin typeface="Times New Roman" panose="02020603050405020304" pitchFamily="18" charset="0"/>
              <a:cs typeface="Segoe UI" panose="020B0502040204020203" pitchFamily="34" charset="0"/>
            </a:endParaRPr>
          </a:p>
        </p:txBody>
      </p:sp>
      <p:sp>
        <p:nvSpPr>
          <p:cNvPr id="30724" name="Rectangle 2"/>
          <p:cNvSpPr>
            <a:spLocks noGrp="1" noRot="1" noChangeAspect="1" noChangeArrowheads="1" noTextEdit="1"/>
          </p:cNvSpPr>
          <p:nvPr>
            <p:ph type="sldImg"/>
          </p:nvPr>
        </p:nvSpPr>
        <p:spPr>
          <a:xfrm>
            <a:off x="1357313" y="862013"/>
            <a:ext cx="4391025" cy="32940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5" name="Text Box 3"/>
          <p:cNvSpPr txBox="1">
            <a:spLocks noChangeArrowheads="1"/>
          </p:cNvSpPr>
          <p:nvPr/>
        </p:nvSpPr>
        <p:spPr bwMode="auto">
          <a:xfrm>
            <a:off x="677288" y="4479828"/>
            <a:ext cx="5750980" cy="4824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30726" name="Text Box 4"/>
          <p:cNvSpPr txBox="1">
            <a:spLocks noChangeArrowheads="1"/>
          </p:cNvSpPr>
          <p:nvPr/>
        </p:nvSpPr>
        <p:spPr bwMode="auto">
          <a:xfrm>
            <a:off x="677288" y="4754879"/>
            <a:ext cx="5392942" cy="7066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5491" tIns="42746" rIns="85491" bIns="42746"/>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a:buClrTx/>
              <a:buFontTx/>
              <a:buNone/>
            </a:pPr>
            <a:r>
              <a:rPr lang="nl-NL" altLang="nl-NL" sz="1100" dirty="0">
                <a:solidFill>
                  <a:srgbClr val="000000"/>
                </a:solidFill>
              </a:rPr>
              <a:t>Wateroverlast in de tuin.</a:t>
            </a:r>
          </a:p>
          <a:p>
            <a:pPr eaLnBrk="1">
              <a:buClrTx/>
              <a:buFontTx/>
              <a:buNone/>
            </a:pPr>
            <a:r>
              <a:rPr lang="nl-NL" altLang="nl-NL" sz="1100" dirty="0">
                <a:solidFill>
                  <a:srgbClr val="000000"/>
                </a:solidFill>
              </a:rPr>
              <a:t>Geluk bij een ongeluk: Dit hemelwater loopt in ieder geval niet de tuin uit richting riool en oppervlaktewater!</a:t>
            </a:r>
          </a:p>
          <a:p>
            <a:pPr eaLnBrk="1">
              <a:buClrTx/>
              <a:buFontTx/>
              <a:buNone/>
            </a:pPr>
            <a:endParaRPr lang="nl-NL" altLang="nl-NL" sz="1100" dirty="0">
              <a:solidFill>
                <a:srgbClr val="000000"/>
              </a:solidFill>
            </a:endParaRPr>
          </a:p>
          <a:p>
            <a:pPr eaLnBrk="1">
              <a:buClrTx/>
              <a:buFontTx/>
              <a:buNone/>
            </a:pPr>
            <a:endParaRPr lang="nl-NL" altLang="nl-NL" sz="1100" dirty="0">
              <a:solidFill>
                <a:srgbClr val="000000"/>
              </a:solidFill>
            </a:endParaRPr>
          </a:p>
        </p:txBody>
      </p:sp>
    </p:spTree>
    <p:extLst>
      <p:ext uri="{BB962C8B-B14F-4D97-AF65-F5344CB8AC3E}">
        <p14:creationId xmlns:p14="http://schemas.microsoft.com/office/powerpoint/2010/main" val="1422054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755650" y="2347913"/>
            <a:ext cx="8569325" cy="1620837"/>
          </a:xfrm>
        </p:spPr>
        <p:txBody>
          <a:bodyPr/>
          <a:lstStyle/>
          <a:p>
            <a:r>
              <a:rPr lang="nl-NL" smtClean="0"/>
              <a:t>Klik om de stijl te bewerken</a:t>
            </a:r>
            <a:endParaRPr lang="nl-NL"/>
          </a:p>
        </p:txBody>
      </p:sp>
      <p:sp>
        <p:nvSpPr>
          <p:cNvPr id="3" name="Ondertitel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smtClean="0"/>
              <a:t>Klik om de ondertitelstijl van het model te bewerken</a:t>
            </a:r>
            <a:endParaRPr lang="nl-NL"/>
          </a:p>
        </p:txBody>
      </p:sp>
      <p:sp>
        <p:nvSpPr>
          <p:cNvPr id="4" name="Rectangle 5"/>
          <p:cNvSpPr>
            <a:spLocks noGrp="1" noChangeArrowheads="1"/>
          </p:cNvSpPr>
          <p:nvPr>
            <p:ph type="sldNum" idx="10"/>
          </p:nvPr>
        </p:nvSpPr>
        <p:spPr>
          <a:ln/>
        </p:spPr>
        <p:txBody>
          <a:bodyPr/>
          <a:lstStyle>
            <a:lvl1pPr>
              <a:defRPr/>
            </a:lvl1pPr>
          </a:lstStyle>
          <a:p>
            <a:pPr>
              <a:defRPr/>
            </a:pPr>
            <a:fld id="{310CF56F-DD71-45FC-9264-DEB7173FC2DA}" type="slidenum">
              <a:rPr lang="nl-NL" altLang="nl-NL"/>
              <a:pPr>
                <a:defRPr/>
              </a:pPr>
              <a:t>‹nr.›</a:t>
            </a:fld>
            <a:endParaRPr lang="nl-NL" altLang="nl-NL"/>
          </a:p>
        </p:txBody>
      </p:sp>
    </p:spTree>
    <p:extLst>
      <p:ext uri="{BB962C8B-B14F-4D97-AF65-F5344CB8AC3E}">
        <p14:creationId xmlns:p14="http://schemas.microsoft.com/office/powerpoint/2010/main" val="36137063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5"/>
          <p:cNvSpPr>
            <a:spLocks noGrp="1" noChangeArrowheads="1"/>
          </p:cNvSpPr>
          <p:nvPr>
            <p:ph type="sldNum" idx="10"/>
          </p:nvPr>
        </p:nvSpPr>
        <p:spPr>
          <a:ln/>
        </p:spPr>
        <p:txBody>
          <a:bodyPr/>
          <a:lstStyle>
            <a:lvl1pPr>
              <a:defRPr/>
            </a:lvl1pPr>
          </a:lstStyle>
          <a:p>
            <a:pPr>
              <a:defRPr/>
            </a:pPr>
            <a:fld id="{8071F228-7B81-4C66-ADE6-0489508B2B3E}" type="slidenum">
              <a:rPr lang="nl-NL" altLang="nl-NL"/>
              <a:pPr>
                <a:defRPr/>
              </a:pPr>
              <a:t>‹nr.›</a:t>
            </a:fld>
            <a:endParaRPr lang="nl-NL" altLang="nl-NL"/>
          </a:p>
        </p:txBody>
      </p:sp>
    </p:spTree>
    <p:extLst>
      <p:ext uri="{BB962C8B-B14F-4D97-AF65-F5344CB8AC3E}">
        <p14:creationId xmlns:p14="http://schemas.microsoft.com/office/powerpoint/2010/main" val="429417268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755650" y="2347913"/>
            <a:ext cx="8569325" cy="1620837"/>
          </a:xfrm>
        </p:spPr>
        <p:txBody>
          <a:bodyPr/>
          <a:lstStyle/>
          <a:p>
            <a:r>
              <a:rPr lang="nl-NL" smtClean="0"/>
              <a:t>Klik om de stijl te bewerken</a:t>
            </a:r>
            <a:endParaRPr lang="nl-NL"/>
          </a:p>
        </p:txBody>
      </p:sp>
      <p:sp>
        <p:nvSpPr>
          <p:cNvPr id="3" name="Ondertitel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smtClean="0"/>
              <a:t>Klik om de ondertitelstijl van het model te bewerken</a:t>
            </a:r>
            <a:endParaRPr lang="nl-NL"/>
          </a:p>
        </p:txBody>
      </p:sp>
      <p:sp>
        <p:nvSpPr>
          <p:cNvPr id="4" name="Rectangle 6"/>
          <p:cNvSpPr>
            <a:spLocks noGrp="1" noChangeArrowheads="1"/>
          </p:cNvSpPr>
          <p:nvPr>
            <p:ph type="sldNum" idx="10"/>
          </p:nvPr>
        </p:nvSpPr>
        <p:spPr>
          <a:ln/>
        </p:spPr>
        <p:txBody>
          <a:bodyPr/>
          <a:lstStyle>
            <a:lvl1pPr>
              <a:defRPr/>
            </a:lvl1pPr>
          </a:lstStyle>
          <a:p>
            <a:pPr>
              <a:defRPr/>
            </a:pPr>
            <a:fld id="{CD87F1BA-A196-438B-9582-BE6B4B4FCCA5}" type="slidenum">
              <a:rPr lang="nl-NL" altLang="nl-NL"/>
              <a:pPr>
                <a:defRPr/>
              </a:pPr>
              <a:t>‹nr.›</a:t>
            </a:fld>
            <a:endParaRPr lang="nl-NL" altLang="nl-NL"/>
          </a:p>
        </p:txBody>
      </p:sp>
    </p:spTree>
    <p:extLst>
      <p:ext uri="{BB962C8B-B14F-4D97-AF65-F5344CB8AC3E}">
        <p14:creationId xmlns:p14="http://schemas.microsoft.com/office/powerpoint/2010/main" val="151589954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6"/>
          <p:cNvSpPr>
            <a:spLocks noGrp="1" noChangeArrowheads="1"/>
          </p:cNvSpPr>
          <p:nvPr>
            <p:ph type="sldNum" idx="10"/>
          </p:nvPr>
        </p:nvSpPr>
        <p:spPr>
          <a:ln/>
        </p:spPr>
        <p:txBody>
          <a:bodyPr/>
          <a:lstStyle>
            <a:lvl1pPr>
              <a:defRPr/>
            </a:lvl1pPr>
          </a:lstStyle>
          <a:p>
            <a:pPr>
              <a:defRPr/>
            </a:pPr>
            <a:fld id="{DA8DA500-0713-448E-9B50-823701EBC228}" type="slidenum">
              <a:rPr lang="nl-NL" altLang="nl-NL"/>
              <a:pPr>
                <a:defRPr/>
              </a:pPr>
              <a:t>‹nr.›</a:t>
            </a:fld>
            <a:endParaRPr lang="nl-NL" altLang="nl-NL"/>
          </a:p>
        </p:txBody>
      </p:sp>
    </p:spTree>
    <p:extLst>
      <p:ext uri="{BB962C8B-B14F-4D97-AF65-F5344CB8AC3E}">
        <p14:creationId xmlns:p14="http://schemas.microsoft.com/office/powerpoint/2010/main" val="401640697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96925" y="4857750"/>
            <a:ext cx="8567738" cy="15017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
        <p:nvSpPr>
          <p:cNvPr id="4" name="Rectangle 6"/>
          <p:cNvSpPr>
            <a:spLocks noGrp="1" noChangeArrowheads="1"/>
          </p:cNvSpPr>
          <p:nvPr>
            <p:ph type="sldNum" idx="10"/>
          </p:nvPr>
        </p:nvSpPr>
        <p:spPr>
          <a:ln/>
        </p:spPr>
        <p:txBody>
          <a:bodyPr/>
          <a:lstStyle>
            <a:lvl1pPr>
              <a:defRPr/>
            </a:lvl1pPr>
          </a:lstStyle>
          <a:p>
            <a:pPr>
              <a:defRPr/>
            </a:pPr>
            <a:fld id="{FF2CC0F3-3946-42E5-8CD6-1A0B340E6BC8}" type="slidenum">
              <a:rPr lang="nl-NL" altLang="nl-NL"/>
              <a:pPr>
                <a:defRPr/>
              </a:pPr>
              <a:t>‹nr.›</a:t>
            </a:fld>
            <a:endParaRPr lang="nl-NL" altLang="nl-NL"/>
          </a:p>
        </p:txBody>
      </p:sp>
    </p:spTree>
    <p:extLst>
      <p:ext uri="{BB962C8B-B14F-4D97-AF65-F5344CB8AC3E}">
        <p14:creationId xmlns:p14="http://schemas.microsoft.com/office/powerpoint/2010/main" val="73805090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503238" y="1824038"/>
            <a:ext cx="4445000" cy="4354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5100638" y="1824038"/>
            <a:ext cx="4445000" cy="4354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6"/>
          <p:cNvSpPr>
            <a:spLocks noGrp="1" noChangeArrowheads="1"/>
          </p:cNvSpPr>
          <p:nvPr>
            <p:ph type="sldNum" idx="10"/>
          </p:nvPr>
        </p:nvSpPr>
        <p:spPr>
          <a:ln/>
        </p:spPr>
        <p:txBody>
          <a:bodyPr/>
          <a:lstStyle>
            <a:lvl1pPr>
              <a:defRPr/>
            </a:lvl1pPr>
          </a:lstStyle>
          <a:p>
            <a:pPr>
              <a:defRPr/>
            </a:pPr>
            <a:fld id="{6471030E-90B2-4C82-AFBD-0DCA88CF4656}" type="slidenum">
              <a:rPr lang="nl-NL" altLang="nl-NL"/>
              <a:pPr>
                <a:defRPr/>
              </a:pPr>
              <a:t>‹nr.›</a:t>
            </a:fld>
            <a:endParaRPr lang="nl-NL" altLang="nl-NL"/>
          </a:p>
        </p:txBody>
      </p:sp>
    </p:spTree>
    <p:extLst>
      <p:ext uri="{BB962C8B-B14F-4D97-AF65-F5344CB8AC3E}">
        <p14:creationId xmlns:p14="http://schemas.microsoft.com/office/powerpoint/2010/main" val="329023244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504825" y="303213"/>
            <a:ext cx="9072563" cy="1258887"/>
          </a:xfrm>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Rectangle 6"/>
          <p:cNvSpPr>
            <a:spLocks noGrp="1" noChangeArrowheads="1"/>
          </p:cNvSpPr>
          <p:nvPr>
            <p:ph type="sldNum" idx="10"/>
          </p:nvPr>
        </p:nvSpPr>
        <p:spPr>
          <a:ln/>
        </p:spPr>
        <p:txBody>
          <a:bodyPr/>
          <a:lstStyle>
            <a:lvl1pPr>
              <a:defRPr/>
            </a:lvl1pPr>
          </a:lstStyle>
          <a:p>
            <a:pPr>
              <a:defRPr/>
            </a:pPr>
            <a:fld id="{E2F24712-81B7-4B95-9D16-3FA42C07EF30}" type="slidenum">
              <a:rPr lang="nl-NL" altLang="nl-NL"/>
              <a:pPr>
                <a:defRPr/>
              </a:pPr>
              <a:t>‹nr.›</a:t>
            </a:fld>
            <a:endParaRPr lang="nl-NL" altLang="nl-NL"/>
          </a:p>
        </p:txBody>
      </p:sp>
    </p:spTree>
    <p:extLst>
      <p:ext uri="{BB962C8B-B14F-4D97-AF65-F5344CB8AC3E}">
        <p14:creationId xmlns:p14="http://schemas.microsoft.com/office/powerpoint/2010/main" val="10350216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Rectangle 6"/>
          <p:cNvSpPr>
            <a:spLocks noGrp="1" noChangeArrowheads="1"/>
          </p:cNvSpPr>
          <p:nvPr>
            <p:ph type="sldNum" idx="10"/>
          </p:nvPr>
        </p:nvSpPr>
        <p:spPr>
          <a:ln/>
        </p:spPr>
        <p:txBody>
          <a:bodyPr/>
          <a:lstStyle>
            <a:lvl1pPr>
              <a:defRPr/>
            </a:lvl1pPr>
          </a:lstStyle>
          <a:p>
            <a:pPr>
              <a:defRPr/>
            </a:pPr>
            <a:fld id="{227C2E82-ED52-40C9-BF48-7A463347E826}" type="slidenum">
              <a:rPr lang="nl-NL" altLang="nl-NL"/>
              <a:pPr>
                <a:defRPr/>
              </a:pPr>
              <a:t>‹nr.›</a:t>
            </a:fld>
            <a:endParaRPr lang="nl-NL" altLang="nl-NL"/>
          </a:p>
        </p:txBody>
      </p:sp>
    </p:spTree>
    <p:extLst>
      <p:ext uri="{BB962C8B-B14F-4D97-AF65-F5344CB8AC3E}">
        <p14:creationId xmlns:p14="http://schemas.microsoft.com/office/powerpoint/2010/main" val="351205490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6"/>
          <p:cNvSpPr>
            <a:spLocks noGrp="1" noChangeArrowheads="1"/>
          </p:cNvSpPr>
          <p:nvPr>
            <p:ph type="sldNum" idx="10"/>
          </p:nvPr>
        </p:nvSpPr>
        <p:spPr>
          <a:ln/>
        </p:spPr>
        <p:txBody>
          <a:bodyPr/>
          <a:lstStyle>
            <a:lvl1pPr>
              <a:defRPr/>
            </a:lvl1pPr>
          </a:lstStyle>
          <a:p>
            <a:pPr>
              <a:defRPr/>
            </a:pPr>
            <a:fld id="{6CE8CDF4-10AF-4587-9E06-3D0ADCCC5746}" type="slidenum">
              <a:rPr lang="nl-NL" altLang="nl-NL"/>
              <a:pPr>
                <a:defRPr/>
              </a:pPr>
              <a:t>‹nr.›</a:t>
            </a:fld>
            <a:endParaRPr lang="nl-NL" altLang="nl-NL"/>
          </a:p>
        </p:txBody>
      </p:sp>
    </p:spTree>
    <p:extLst>
      <p:ext uri="{BB962C8B-B14F-4D97-AF65-F5344CB8AC3E}">
        <p14:creationId xmlns:p14="http://schemas.microsoft.com/office/powerpoint/2010/main" val="122882534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504825" y="301625"/>
            <a:ext cx="3316288" cy="1279525"/>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6"/>
          <p:cNvSpPr>
            <a:spLocks noGrp="1" noChangeArrowheads="1"/>
          </p:cNvSpPr>
          <p:nvPr>
            <p:ph type="sldNum" idx="10"/>
          </p:nvPr>
        </p:nvSpPr>
        <p:spPr>
          <a:ln/>
        </p:spPr>
        <p:txBody>
          <a:bodyPr/>
          <a:lstStyle>
            <a:lvl1pPr>
              <a:defRPr/>
            </a:lvl1pPr>
          </a:lstStyle>
          <a:p>
            <a:pPr>
              <a:defRPr/>
            </a:pPr>
            <a:fld id="{472B099C-24C6-4AAC-A95D-AF9FF378AF59}" type="slidenum">
              <a:rPr lang="nl-NL" altLang="nl-NL"/>
              <a:pPr>
                <a:defRPr/>
              </a:pPr>
              <a:t>‹nr.›</a:t>
            </a:fld>
            <a:endParaRPr lang="nl-NL" altLang="nl-NL"/>
          </a:p>
        </p:txBody>
      </p:sp>
    </p:spTree>
    <p:extLst>
      <p:ext uri="{BB962C8B-B14F-4D97-AF65-F5344CB8AC3E}">
        <p14:creationId xmlns:p14="http://schemas.microsoft.com/office/powerpoint/2010/main" val="416230402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976438" y="5291138"/>
            <a:ext cx="6048375" cy="625475"/>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ijdelijke aanduiding voor tekst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6"/>
          <p:cNvSpPr>
            <a:spLocks noGrp="1" noChangeArrowheads="1"/>
          </p:cNvSpPr>
          <p:nvPr>
            <p:ph type="sldNum" idx="10"/>
          </p:nvPr>
        </p:nvSpPr>
        <p:spPr>
          <a:ln/>
        </p:spPr>
        <p:txBody>
          <a:bodyPr/>
          <a:lstStyle>
            <a:lvl1pPr>
              <a:defRPr/>
            </a:lvl1pPr>
          </a:lstStyle>
          <a:p>
            <a:pPr>
              <a:defRPr/>
            </a:pPr>
            <a:fld id="{F7B13A44-D351-4F4A-A1A1-0819D9F2509F}" type="slidenum">
              <a:rPr lang="nl-NL" altLang="nl-NL"/>
              <a:pPr>
                <a:defRPr/>
              </a:pPr>
              <a:t>‹nr.›</a:t>
            </a:fld>
            <a:endParaRPr lang="nl-NL" altLang="nl-NL"/>
          </a:p>
        </p:txBody>
      </p:sp>
    </p:spTree>
    <p:extLst>
      <p:ext uri="{BB962C8B-B14F-4D97-AF65-F5344CB8AC3E}">
        <p14:creationId xmlns:p14="http://schemas.microsoft.com/office/powerpoint/2010/main" val="294557867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6"/>
          <p:cNvSpPr>
            <a:spLocks noGrp="1" noChangeArrowheads="1"/>
          </p:cNvSpPr>
          <p:nvPr>
            <p:ph type="sldNum" idx="10"/>
          </p:nvPr>
        </p:nvSpPr>
        <p:spPr>
          <a:ln/>
        </p:spPr>
        <p:txBody>
          <a:bodyPr/>
          <a:lstStyle>
            <a:lvl1pPr>
              <a:defRPr/>
            </a:lvl1pPr>
          </a:lstStyle>
          <a:p>
            <a:pPr>
              <a:defRPr/>
            </a:pPr>
            <a:fld id="{26D5C2B8-5FE2-4031-8884-5DB3C0C48649}" type="slidenum">
              <a:rPr lang="nl-NL" altLang="nl-NL"/>
              <a:pPr>
                <a:defRPr/>
              </a:pPr>
              <a:t>‹nr.›</a:t>
            </a:fld>
            <a:endParaRPr lang="nl-NL" altLang="nl-NL"/>
          </a:p>
        </p:txBody>
      </p:sp>
    </p:spTree>
    <p:extLst>
      <p:ext uri="{BB962C8B-B14F-4D97-AF65-F5344CB8AC3E}">
        <p14:creationId xmlns:p14="http://schemas.microsoft.com/office/powerpoint/2010/main" val="4244162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7285038" y="301625"/>
            <a:ext cx="2259012" cy="5821363"/>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503238" y="301625"/>
            <a:ext cx="6629400" cy="5821363"/>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5"/>
          <p:cNvSpPr>
            <a:spLocks noGrp="1" noChangeArrowheads="1"/>
          </p:cNvSpPr>
          <p:nvPr>
            <p:ph type="sldNum" idx="10"/>
          </p:nvPr>
        </p:nvSpPr>
        <p:spPr>
          <a:ln/>
        </p:spPr>
        <p:txBody>
          <a:bodyPr/>
          <a:lstStyle>
            <a:lvl1pPr>
              <a:defRPr/>
            </a:lvl1pPr>
          </a:lstStyle>
          <a:p>
            <a:pPr>
              <a:defRPr/>
            </a:pPr>
            <a:fld id="{B9E9E923-5F67-4446-8087-AC8EBDE4FCE3}" type="slidenum">
              <a:rPr lang="nl-NL" altLang="nl-NL"/>
              <a:pPr>
                <a:defRPr/>
              </a:pPr>
              <a:t>‹nr.›</a:t>
            </a:fld>
            <a:endParaRPr lang="nl-NL" altLang="nl-NL"/>
          </a:p>
        </p:txBody>
      </p:sp>
    </p:spTree>
    <p:extLst>
      <p:ext uri="{BB962C8B-B14F-4D97-AF65-F5344CB8AC3E}">
        <p14:creationId xmlns:p14="http://schemas.microsoft.com/office/powerpoint/2010/main" val="401089180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7285038" y="287338"/>
            <a:ext cx="2260600" cy="5891212"/>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503238" y="287338"/>
            <a:ext cx="6629400" cy="5891212"/>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6"/>
          <p:cNvSpPr>
            <a:spLocks noGrp="1" noChangeArrowheads="1"/>
          </p:cNvSpPr>
          <p:nvPr>
            <p:ph type="sldNum" idx="10"/>
          </p:nvPr>
        </p:nvSpPr>
        <p:spPr>
          <a:ln/>
        </p:spPr>
        <p:txBody>
          <a:bodyPr/>
          <a:lstStyle>
            <a:lvl1pPr>
              <a:defRPr/>
            </a:lvl1pPr>
          </a:lstStyle>
          <a:p>
            <a:pPr>
              <a:defRPr/>
            </a:pPr>
            <a:fld id="{EE487B5B-00C4-42DA-B0E3-9FF03AD0AAE5}" type="slidenum">
              <a:rPr lang="nl-NL" altLang="nl-NL"/>
              <a:pPr>
                <a:defRPr/>
              </a:pPr>
              <a:t>‹nr.›</a:t>
            </a:fld>
            <a:endParaRPr lang="nl-NL" altLang="nl-NL"/>
          </a:p>
        </p:txBody>
      </p:sp>
    </p:spTree>
    <p:extLst>
      <p:ext uri="{BB962C8B-B14F-4D97-AF65-F5344CB8AC3E}">
        <p14:creationId xmlns:p14="http://schemas.microsoft.com/office/powerpoint/2010/main" val="169786050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755650" y="2347913"/>
            <a:ext cx="8569325" cy="1620837"/>
          </a:xfrm>
        </p:spPr>
        <p:txBody>
          <a:bodyPr/>
          <a:lstStyle/>
          <a:p>
            <a:r>
              <a:rPr lang="nl-NL" smtClean="0"/>
              <a:t>Klik om de stijl te bewerken</a:t>
            </a:r>
            <a:endParaRPr lang="nl-NL"/>
          </a:p>
        </p:txBody>
      </p:sp>
      <p:sp>
        <p:nvSpPr>
          <p:cNvPr id="3" name="Ondertitel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smtClean="0"/>
              <a:t>Klik om de ondertitelstijl van het model te bewerken</a:t>
            </a:r>
            <a:endParaRPr lang="nl-NL"/>
          </a:p>
        </p:txBody>
      </p:sp>
      <p:sp>
        <p:nvSpPr>
          <p:cNvPr id="4" name="Rectangle 6"/>
          <p:cNvSpPr>
            <a:spLocks noGrp="1" noChangeArrowheads="1"/>
          </p:cNvSpPr>
          <p:nvPr>
            <p:ph type="sldNum" idx="10"/>
          </p:nvPr>
        </p:nvSpPr>
        <p:spPr>
          <a:ln/>
        </p:spPr>
        <p:txBody>
          <a:bodyPr/>
          <a:lstStyle>
            <a:lvl1pPr>
              <a:defRPr/>
            </a:lvl1pPr>
          </a:lstStyle>
          <a:p>
            <a:pPr>
              <a:defRPr/>
            </a:pPr>
            <a:fld id="{93D1AE5D-B1B3-428D-9D43-170DE42B86B1}" type="slidenum">
              <a:rPr lang="nl-NL" altLang="nl-NL"/>
              <a:pPr>
                <a:defRPr/>
              </a:pPr>
              <a:t>‹nr.›</a:t>
            </a:fld>
            <a:endParaRPr lang="nl-NL" altLang="nl-NL"/>
          </a:p>
        </p:txBody>
      </p:sp>
    </p:spTree>
    <p:extLst>
      <p:ext uri="{BB962C8B-B14F-4D97-AF65-F5344CB8AC3E}">
        <p14:creationId xmlns:p14="http://schemas.microsoft.com/office/powerpoint/2010/main" val="290064443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6"/>
          <p:cNvSpPr>
            <a:spLocks noGrp="1" noChangeArrowheads="1"/>
          </p:cNvSpPr>
          <p:nvPr>
            <p:ph type="sldNum" idx="10"/>
          </p:nvPr>
        </p:nvSpPr>
        <p:spPr>
          <a:ln/>
        </p:spPr>
        <p:txBody>
          <a:bodyPr/>
          <a:lstStyle>
            <a:lvl1pPr>
              <a:defRPr/>
            </a:lvl1pPr>
          </a:lstStyle>
          <a:p>
            <a:pPr>
              <a:defRPr/>
            </a:pPr>
            <a:fld id="{328D821E-118F-4A1F-95EF-B801007041FB}" type="slidenum">
              <a:rPr lang="nl-NL" altLang="nl-NL"/>
              <a:pPr>
                <a:defRPr/>
              </a:pPr>
              <a:t>‹nr.›</a:t>
            </a:fld>
            <a:endParaRPr lang="nl-NL" altLang="nl-NL"/>
          </a:p>
        </p:txBody>
      </p:sp>
    </p:spTree>
    <p:extLst>
      <p:ext uri="{BB962C8B-B14F-4D97-AF65-F5344CB8AC3E}">
        <p14:creationId xmlns:p14="http://schemas.microsoft.com/office/powerpoint/2010/main" val="355030408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96925" y="4857750"/>
            <a:ext cx="8567738" cy="15017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
        <p:nvSpPr>
          <p:cNvPr id="4" name="Rectangle 6"/>
          <p:cNvSpPr>
            <a:spLocks noGrp="1" noChangeArrowheads="1"/>
          </p:cNvSpPr>
          <p:nvPr>
            <p:ph type="sldNum" idx="10"/>
          </p:nvPr>
        </p:nvSpPr>
        <p:spPr>
          <a:ln/>
        </p:spPr>
        <p:txBody>
          <a:bodyPr/>
          <a:lstStyle>
            <a:lvl1pPr>
              <a:defRPr/>
            </a:lvl1pPr>
          </a:lstStyle>
          <a:p>
            <a:pPr>
              <a:defRPr/>
            </a:pPr>
            <a:fld id="{E67ED737-59F5-476C-BB84-948C291F0D4D}" type="slidenum">
              <a:rPr lang="nl-NL" altLang="nl-NL"/>
              <a:pPr>
                <a:defRPr/>
              </a:pPr>
              <a:t>‹nr.›</a:t>
            </a:fld>
            <a:endParaRPr lang="nl-NL" altLang="nl-NL"/>
          </a:p>
        </p:txBody>
      </p:sp>
    </p:spTree>
    <p:extLst>
      <p:ext uri="{BB962C8B-B14F-4D97-AF65-F5344CB8AC3E}">
        <p14:creationId xmlns:p14="http://schemas.microsoft.com/office/powerpoint/2010/main" val="330126337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990600" y="1824038"/>
            <a:ext cx="3957638" cy="581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5100638" y="1824038"/>
            <a:ext cx="3959225" cy="581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6"/>
          <p:cNvSpPr>
            <a:spLocks noGrp="1" noChangeArrowheads="1"/>
          </p:cNvSpPr>
          <p:nvPr>
            <p:ph type="sldNum" idx="10"/>
          </p:nvPr>
        </p:nvSpPr>
        <p:spPr>
          <a:ln/>
        </p:spPr>
        <p:txBody>
          <a:bodyPr/>
          <a:lstStyle>
            <a:lvl1pPr>
              <a:defRPr/>
            </a:lvl1pPr>
          </a:lstStyle>
          <a:p>
            <a:pPr>
              <a:defRPr/>
            </a:pPr>
            <a:fld id="{68A3280D-1E5E-4ECF-AAF5-1C1C16B1BEC0}" type="slidenum">
              <a:rPr lang="nl-NL" altLang="nl-NL"/>
              <a:pPr>
                <a:defRPr/>
              </a:pPr>
              <a:t>‹nr.›</a:t>
            </a:fld>
            <a:endParaRPr lang="nl-NL" altLang="nl-NL"/>
          </a:p>
        </p:txBody>
      </p:sp>
    </p:spTree>
    <p:extLst>
      <p:ext uri="{BB962C8B-B14F-4D97-AF65-F5344CB8AC3E}">
        <p14:creationId xmlns:p14="http://schemas.microsoft.com/office/powerpoint/2010/main" val="33489664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504825" y="303213"/>
            <a:ext cx="9072563" cy="1258887"/>
          </a:xfrm>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Rectangle 6"/>
          <p:cNvSpPr>
            <a:spLocks noGrp="1" noChangeArrowheads="1"/>
          </p:cNvSpPr>
          <p:nvPr>
            <p:ph type="sldNum" idx="10"/>
          </p:nvPr>
        </p:nvSpPr>
        <p:spPr>
          <a:ln/>
        </p:spPr>
        <p:txBody>
          <a:bodyPr/>
          <a:lstStyle>
            <a:lvl1pPr>
              <a:defRPr/>
            </a:lvl1pPr>
          </a:lstStyle>
          <a:p>
            <a:pPr>
              <a:defRPr/>
            </a:pPr>
            <a:fld id="{00687A63-EF9C-44AC-9918-B9AA213F06F1}" type="slidenum">
              <a:rPr lang="nl-NL" altLang="nl-NL"/>
              <a:pPr>
                <a:defRPr/>
              </a:pPr>
              <a:t>‹nr.›</a:t>
            </a:fld>
            <a:endParaRPr lang="nl-NL" altLang="nl-NL"/>
          </a:p>
        </p:txBody>
      </p:sp>
    </p:spTree>
    <p:extLst>
      <p:ext uri="{BB962C8B-B14F-4D97-AF65-F5344CB8AC3E}">
        <p14:creationId xmlns:p14="http://schemas.microsoft.com/office/powerpoint/2010/main" val="269392990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Rectangle 6"/>
          <p:cNvSpPr>
            <a:spLocks noGrp="1" noChangeArrowheads="1"/>
          </p:cNvSpPr>
          <p:nvPr>
            <p:ph type="sldNum" idx="10"/>
          </p:nvPr>
        </p:nvSpPr>
        <p:spPr>
          <a:ln/>
        </p:spPr>
        <p:txBody>
          <a:bodyPr/>
          <a:lstStyle>
            <a:lvl1pPr>
              <a:defRPr/>
            </a:lvl1pPr>
          </a:lstStyle>
          <a:p>
            <a:pPr>
              <a:defRPr/>
            </a:pPr>
            <a:fld id="{822DBABA-87CD-4E23-82D6-CF4982DCABE3}" type="slidenum">
              <a:rPr lang="nl-NL" altLang="nl-NL"/>
              <a:pPr>
                <a:defRPr/>
              </a:pPr>
              <a:t>‹nr.›</a:t>
            </a:fld>
            <a:endParaRPr lang="nl-NL" altLang="nl-NL"/>
          </a:p>
        </p:txBody>
      </p:sp>
    </p:spTree>
    <p:extLst>
      <p:ext uri="{BB962C8B-B14F-4D97-AF65-F5344CB8AC3E}">
        <p14:creationId xmlns:p14="http://schemas.microsoft.com/office/powerpoint/2010/main" val="179503894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6"/>
          <p:cNvSpPr>
            <a:spLocks noGrp="1" noChangeArrowheads="1"/>
          </p:cNvSpPr>
          <p:nvPr>
            <p:ph type="sldNum" idx="10"/>
          </p:nvPr>
        </p:nvSpPr>
        <p:spPr>
          <a:ln/>
        </p:spPr>
        <p:txBody>
          <a:bodyPr/>
          <a:lstStyle>
            <a:lvl1pPr>
              <a:defRPr/>
            </a:lvl1pPr>
          </a:lstStyle>
          <a:p>
            <a:pPr>
              <a:defRPr/>
            </a:pPr>
            <a:fld id="{5E7F0AB9-3420-4A82-BF29-FAAFE26CFB9A}" type="slidenum">
              <a:rPr lang="nl-NL" altLang="nl-NL"/>
              <a:pPr>
                <a:defRPr/>
              </a:pPr>
              <a:t>‹nr.›</a:t>
            </a:fld>
            <a:endParaRPr lang="nl-NL" altLang="nl-NL"/>
          </a:p>
        </p:txBody>
      </p:sp>
    </p:spTree>
    <p:extLst>
      <p:ext uri="{BB962C8B-B14F-4D97-AF65-F5344CB8AC3E}">
        <p14:creationId xmlns:p14="http://schemas.microsoft.com/office/powerpoint/2010/main" val="13774484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504825" y="301625"/>
            <a:ext cx="3316288" cy="1279525"/>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6"/>
          <p:cNvSpPr>
            <a:spLocks noGrp="1" noChangeArrowheads="1"/>
          </p:cNvSpPr>
          <p:nvPr>
            <p:ph type="sldNum" idx="10"/>
          </p:nvPr>
        </p:nvSpPr>
        <p:spPr>
          <a:ln/>
        </p:spPr>
        <p:txBody>
          <a:bodyPr/>
          <a:lstStyle>
            <a:lvl1pPr>
              <a:defRPr/>
            </a:lvl1pPr>
          </a:lstStyle>
          <a:p>
            <a:pPr>
              <a:defRPr/>
            </a:pPr>
            <a:fld id="{89F214F1-54E3-4416-B771-1543673718AA}" type="slidenum">
              <a:rPr lang="nl-NL" altLang="nl-NL"/>
              <a:pPr>
                <a:defRPr/>
              </a:pPr>
              <a:t>‹nr.›</a:t>
            </a:fld>
            <a:endParaRPr lang="nl-NL" altLang="nl-NL"/>
          </a:p>
        </p:txBody>
      </p:sp>
    </p:spTree>
    <p:extLst>
      <p:ext uri="{BB962C8B-B14F-4D97-AF65-F5344CB8AC3E}">
        <p14:creationId xmlns:p14="http://schemas.microsoft.com/office/powerpoint/2010/main" val="190751668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976438" y="5291138"/>
            <a:ext cx="6048375" cy="625475"/>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ijdelijke aanduiding voor tekst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6"/>
          <p:cNvSpPr>
            <a:spLocks noGrp="1" noChangeArrowheads="1"/>
          </p:cNvSpPr>
          <p:nvPr>
            <p:ph type="sldNum" idx="10"/>
          </p:nvPr>
        </p:nvSpPr>
        <p:spPr>
          <a:ln/>
        </p:spPr>
        <p:txBody>
          <a:bodyPr/>
          <a:lstStyle>
            <a:lvl1pPr>
              <a:defRPr/>
            </a:lvl1pPr>
          </a:lstStyle>
          <a:p>
            <a:pPr>
              <a:defRPr/>
            </a:pPr>
            <a:fld id="{9F274C22-5A3F-449A-9C6F-29C8EBFBBE30}" type="slidenum">
              <a:rPr lang="nl-NL" altLang="nl-NL"/>
              <a:pPr>
                <a:defRPr/>
              </a:pPr>
              <a:t>‹nr.›</a:t>
            </a:fld>
            <a:endParaRPr lang="nl-NL" altLang="nl-NL"/>
          </a:p>
        </p:txBody>
      </p:sp>
    </p:spTree>
    <p:extLst>
      <p:ext uri="{BB962C8B-B14F-4D97-AF65-F5344CB8AC3E}">
        <p14:creationId xmlns:p14="http://schemas.microsoft.com/office/powerpoint/2010/main" val="13639391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755650" y="2347913"/>
            <a:ext cx="8569325" cy="1620837"/>
          </a:xfrm>
        </p:spPr>
        <p:txBody>
          <a:bodyPr/>
          <a:lstStyle/>
          <a:p>
            <a:r>
              <a:rPr lang="nl-NL" smtClean="0"/>
              <a:t>Klik om de stijl te bewerken</a:t>
            </a:r>
            <a:endParaRPr lang="nl-NL"/>
          </a:p>
        </p:txBody>
      </p:sp>
      <p:sp>
        <p:nvSpPr>
          <p:cNvPr id="3" name="Ondertitel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smtClean="0"/>
              <a:t>Klik om de ondertitelstijl van het model te bewerken</a:t>
            </a:r>
            <a:endParaRPr lang="nl-NL"/>
          </a:p>
        </p:txBody>
      </p:sp>
      <p:sp>
        <p:nvSpPr>
          <p:cNvPr id="4" name="Rectangle 6"/>
          <p:cNvSpPr>
            <a:spLocks noGrp="1" noChangeArrowheads="1"/>
          </p:cNvSpPr>
          <p:nvPr>
            <p:ph type="sldNum" idx="10"/>
          </p:nvPr>
        </p:nvSpPr>
        <p:spPr>
          <a:ln/>
        </p:spPr>
        <p:txBody>
          <a:bodyPr/>
          <a:lstStyle>
            <a:lvl1pPr>
              <a:defRPr/>
            </a:lvl1pPr>
          </a:lstStyle>
          <a:p>
            <a:pPr>
              <a:defRPr/>
            </a:pPr>
            <a:fld id="{C06F6261-11BA-4B97-944F-E46C54430431}" type="slidenum">
              <a:rPr lang="nl-NL" altLang="nl-NL"/>
              <a:pPr>
                <a:defRPr/>
              </a:pPr>
              <a:t>‹nr.›</a:t>
            </a:fld>
            <a:endParaRPr lang="nl-NL" altLang="nl-NL"/>
          </a:p>
        </p:txBody>
      </p:sp>
    </p:spTree>
    <p:extLst>
      <p:ext uri="{BB962C8B-B14F-4D97-AF65-F5344CB8AC3E}">
        <p14:creationId xmlns:p14="http://schemas.microsoft.com/office/powerpoint/2010/main" val="56900235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6"/>
          <p:cNvSpPr>
            <a:spLocks noGrp="1" noChangeArrowheads="1"/>
          </p:cNvSpPr>
          <p:nvPr>
            <p:ph type="sldNum" idx="10"/>
          </p:nvPr>
        </p:nvSpPr>
        <p:spPr>
          <a:ln/>
        </p:spPr>
        <p:txBody>
          <a:bodyPr/>
          <a:lstStyle>
            <a:lvl1pPr>
              <a:defRPr/>
            </a:lvl1pPr>
          </a:lstStyle>
          <a:p>
            <a:pPr>
              <a:defRPr/>
            </a:pPr>
            <a:fld id="{346EEF53-55E8-4551-9FA1-4A6A78C32A74}" type="slidenum">
              <a:rPr lang="nl-NL" altLang="nl-NL"/>
              <a:pPr>
                <a:defRPr/>
              </a:pPr>
              <a:t>‹nr.›</a:t>
            </a:fld>
            <a:endParaRPr lang="nl-NL" altLang="nl-NL"/>
          </a:p>
        </p:txBody>
      </p:sp>
    </p:spTree>
    <p:extLst>
      <p:ext uri="{BB962C8B-B14F-4D97-AF65-F5344CB8AC3E}">
        <p14:creationId xmlns:p14="http://schemas.microsoft.com/office/powerpoint/2010/main" val="23544678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7043738" y="479425"/>
            <a:ext cx="2016125" cy="7161213"/>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990600" y="479425"/>
            <a:ext cx="5900738" cy="7161213"/>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6"/>
          <p:cNvSpPr>
            <a:spLocks noGrp="1" noChangeArrowheads="1"/>
          </p:cNvSpPr>
          <p:nvPr>
            <p:ph type="sldNum" idx="10"/>
          </p:nvPr>
        </p:nvSpPr>
        <p:spPr>
          <a:ln/>
        </p:spPr>
        <p:txBody>
          <a:bodyPr/>
          <a:lstStyle>
            <a:lvl1pPr>
              <a:defRPr/>
            </a:lvl1pPr>
          </a:lstStyle>
          <a:p>
            <a:pPr>
              <a:defRPr/>
            </a:pPr>
            <a:fld id="{811CC593-5859-47CE-A71D-23C29F1CBC58}" type="slidenum">
              <a:rPr lang="nl-NL" altLang="nl-NL"/>
              <a:pPr>
                <a:defRPr/>
              </a:pPr>
              <a:t>‹nr.›</a:t>
            </a:fld>
            <a:endParaRPr lang="nl-NL" altLang="nl-NL"/>
          </a:p>
        </p:txBody>
      </p:sp>
    </p:spTree>
    <p:extLst>
      <p:ext uri="{BB962C8B-B14F-4D97-AF65-F5344CB8AC3E}">
        <p14:creationId xmlns:p14="http://schemas.microsoft.com/office/powerpoint/2010/main" val="3106709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6"/>
          <p:cNvSpPr>
            <a:spLocks noGrp="1" noChangeArrowheads="1"/>
          </p:cNvSpPr>
          <p:nvPr>
            <p:ph type="sldNum" idx="10"/>
          </p:nvPr>
        </p:nvSpPr>
        <p:spPr>
          <a:ln/>
        </p:spPr>
        <p:txBody>
          <a:bodyPr/>
          <a:lstStyle>
            <a:lvl1pPr>
              <a:defRPr/>
            </a:lvl1pPr>
          </a:lstStyle>
          <a:p>
            <a:pPr>
              <a:defRPr/>
            </a:pPr>
            <a:fld id="{FE16DC0C-DDDB-4D37-883B-F7CA04C39241}" type="slidenum">
              <a:rPr lang="nl-NL" altLang="nl-NL"/>
              <a:pPr>
                <a:defRPr/>
              </a:pPr>
              <a:t>‹nr.›</a:t>
            </a:fld>
            <a:endParaRPr lang="nl-NL" altLang="nl-NL"/>
          </a:p>
        </p:txBody>
      </p:sp>
    </p:spTree>
    <p:extLst>
      <p:ext uri="{BB962C8B-B14F-4D97-AF65-F5344CB8AC3E}">
        <p14:creationId xmlns:p14="http://schemas.microsoft.com/office/powerpoint/2010/main" val="23466640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96925" y="4857750"/>
            <a:ext cx="8567738" cy="15017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
        <p:nvSpPr>
          <p:cNvPr id="4" name="Rectangle 6"/>
          <p:cNvSpPr>
            <a:spLocks noGrp="1" noChangeArrowheads="1"/>
          </p:cNvSpPr>
          <p:nvPr>
            <p:ph type="sldNum" idx="10"/>
          </p:nvPr>
        </p:nvSpPr>
        <p:spPr>
          <a:ln/>
        </p:spPr>
        <p:txBody>
          <a:bodyPr/>
          <a:lstStyle>
            <a:lvl1pPr>
              <a:defRPr/>
            </a:lvl1pPr>
          </a:lstStyle>
          <a:p>
            <a:pPr>
              <a:defRPr/>
            </a:pPr>
            <a:fld id="{1F52E435-3D0B-4EE7-85C7-0C331FFDAFC4}" type="slidenum">
              <a:rPr lang="nl-NL" altLang="nl-NL"/>
              <a:pPr>
                <a:defRPr/>
              </a:pPr>
              <a:t>‹nr.›</a:t>
            </a:fld>
            <a:endParaRPr lang="nl-NL" altLang="nl-NL"/>
          </a:p>
        </p:txBody>
      </p:sp>
    </p:spTree>
    <p:extLst>
      <p:ext uri="{BB962C8B-B14F-4D97-AF65-F5344CB8AC3E}">
        <p14:creationId xmlns:p14="http://schemas.microsoft.com/office/powerpoint/2010/main" val="34298787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503238" y="1824038"/>
            <a:ext cx="4445000" cy="4354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5100638" y="1824038"/>
            <a:ext cx="4445000" cy="4354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6"/>
          <p:cNvSpPr>
            <a:spLocks noGrp="1" noChangeArrowheads="1"/>
          </p:cNvSpPr>
          <p:nvPr>
            <p:ph type="sldNum" idx="10"/>
          </p:nvPr>
        </p:nvSpPr>
        <p:spPr>
          <a:ln/>
        </p:spPr>
        <p:txBody>
          <a:bodyPr/>
          <a:lstStyle>
            <a:lvl1pPr>
              <a:defRPr/>
            </a:lvl1pPr>
          </a:lstStyle>
          <a:p>
            <a:pPr>
              <a:defRPr/>
            </a:pPr>
            <a:fld id="{00C30959-090E-4460-9036-8C4B1AB147E9}" type="slidenum">
              <a:rPr lang="nl-NL" altLang="nl-NL"/>
              <a:pPr>
                <a:defRPr/>
              </a:pPr>
              <a:t>‹nr.›</a:t>
            </a:fld>
            <a:endParaRPr lang="nl-NL" altLang="nl-NL"/>
          </a:p>
        </p:txBody>
      </p:sp>
    </p:spTree>
    <p:extLst>
      <p:ext uri="{BB962C8B-B14F-4D97-AF65-F5344CB8AC3E}">
        <p14:creationId xmlns:p14="http://schemas.microsoft.com/office/powerpoint/2010/main" val="36583277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504825" y="303213"/>
            <a:ext cx="9072563" cy="1258887"/>
          </a:xfrm>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Rectangle 6"/>
          <p:cNvSpPr>
            <a:spLocks noGrp="1" noChangeArrowheads="1"/>
          </p:cNvSpPr>
          <p:nvPr>
            <p:ph type="sldNum" idx="10"/>
          </p:nvPr>
        </p:nvSpPr>
        <p:spPr>
          <a:ln/>
        </p:spPr>
        <p:txBody>
          <a:bodyPr/>
          <a:lstStyle>
            <a:lvl1pPr>
              <a:defRPr/>
            </a:lvl1pPr>
          </a:lstStyle>
          <a:p>
            <a:pPr>
              <a:defRPr/>
            </a:pPr>
            <a:fld id="{4617B2DC-F0F7-4853-AD3B-0AE91BAA6B0F}" type="slidenum">
              <a:rPr lang="nl-NL" altLang="nl-NL"/>
              <a:pPr>
                <a:defRPr/>
              </a:pPr>
              <a:t>‹nr.›</a:t>
            </a:fld>
            <a:endParaRPr lang="nl-NL" altLang="nl-NL"/>
          </a:p>
        </p:txBody>
      </p:sp>
    </p:spTree>
    <p:extLst>
      <p:ext uri="{BB962C8B-B14F-4D97-AF65-F5344CB8AC3E}">
        <p14:creationId xmlns:p14="http://schemas.microsoft.com/office/powerpoint/2010/main" val="35093520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Rectangle 6"/>
          <p:cNvSpPr>
            <a:spLocks noGrp="1" noChangeArrowheads="1"/>
          </p:cNvSpPr>
          <p:nvPr>
            <p:ph type="sldNum" idx="10"/>
          </p:nvPr>
        </p:nvSpPr>
        <p:spPr>
          <a:ln/>
        </p:spPr>
        <p:txBody>
          <a:bodyPr/>
          <a:lstStyle>
            <a:lvl1pPr>
              <a:defRPr/>
            </a:lvl1pPr>
          </a:lstStyle>
          <a:p>
            <a:pPr>
              <a:defRPr/>
            </a:pPr>
            <a:fld id="{99A0BE28-31D3-42DE-9265-EA6C25AE87F5}" type="slidenum">
              <a:rPr lang="nl-NL" altLang="nl-NL"/>
              <a:pPr>
                <a:defRPr/>
              </a:pPr>
              <a:t>‹nr.›</a:t>
            </a:fld>
            <a:endParaRPr lang="nl-NL" altLang="nl-NL"/>
          </a:p>
        </p:txBody>
      </p:sp>
    </p:spTree>
    <p:extLst>
      <p:ext uri="{BB962C8B-B14F-4D97-AF65-F5344CB8AC3E}">
        <p14:creationId xmlns:p14="http://schemas.microsoft.com/office/powerpoint/2010/main" val="10978560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6"/>
          <p:cNvSpPr>
            <a:spLocks noGrp="1" noChangeArrowheads="1"/>
          </p:cNvSpPr>
          <p:nvPr>
            <p:ph type="sldNum" idx="10"/>
          </p:nvPr>
        </p:nvSpPr>
        <p:spPr>
          <a:ln/>
        </p:spPr>
        <p:txBody>
          <a:bodyPr/>
          <a:lstStyle>
            <a:lvl1pPr>
              <a:defRPr/>
            </a:lvl1pPr>
          </a:lstStyle>
          <a:p>
            <a:pPr>
              <a:defRPr/>
            </a:pPr>
            <a:fld id="{2FCEDC90-5CCF-4207-B3D3-20FF9D920760}" type="slidenum">
              <a:rPr lang="nl-NL" altLang="nl-NL"/>
              <a:pPr>
                <a:defRPr/>
              </a:pPr>
              <a:t>‹nr.›</a:t>
            </a:fld>
            <a:endParaRPr lang="nl-NL" altLang="nl-NL"/>
          </a:p>
        </p:txBody>
      </p:sp>
    </p:spTree>
    <p:extLst>
      <p:ext uri="{BB962C8B-B14F-4D97-AF65-F5344CB8AC3E}">
        <p14:creationId xmlns:p14="http://schemas.microsoft.com/office/powerpoint/2010/main" val="27823838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504825" y="301625"/>
            <a:ext cx="3316288" cy="1279525"/>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6"/>
          <p:cNvSpPr>
            <a:spLocks noGrp="1" noChangeArrowheads="1"/>
          </p:cNvSpPr>
          <p:nvPr>
            <p:ph type="sldNum" idx="10"/>
          </p:nvPr>
        </p:nvSpPr>
        <p:spPr>
          <a:ln/>
        </p:spPr>
        <p:txBody>
          <a:bodyPr/>
          <a:lstStyle>
            <a:lvl1pPr>
              <a:defRPr/>
            </a:lvl1pPr>
          </a:lstStyle>
          <a:p>
            <a:pPr>
              <a:defRPr/>
            </a:pPr>
            <a:fld id="{03F8C31C-E689-45F6-9264-CA6B736274D0}" type="slidenum">
              <a:rPr lang="nl-NL" altLang="nl-NL"/>
              <a:pPr>
                <a:defRPr/>
              </a:pPr>
              <a:t>‹nr.›</a:t>
            </a:fld>
            <a:endParaRPr lang="nl-NL" altLang="nl-NL"/>
          </a:p>
        </p:txBody>
      </p:sp>
    </p:spTree>
    <p:extLst>
      <p:ext uri="{BB962C8B-B14F-4D97-AF65-F5344CB8AC3E}">
        <p14:creationId xmlns:p14="http://schemas.microsoft.com/office/powerpoint/2010/main" val="3462010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5"/>
          <p:cNvSpPr>
            <a:spLocks noGrp="1" noChangeArrowheads="1"/>
          </p:cNvSpPr>
          <p:nvPr>
            <p:ph type="sldNum" idx="10"/>
          </p:nvPr>
        </p:nvSpPr>
        <p:spPr>
          <a:ln/>
        </p:spPr>
        <p:txBody>
          <a:bodyPr/>
          <a:lstStyle>
            <a:lvl1pPr>
              <a:defRPr/>
            </a:lvl1pPr>
          </a:lstStyle>
          <a:p>
            <a:pPr>
              <a:defRPr/>
            </a:pPr>
            <a:fld id="{2A3DA04C-7A80-4A24-8B9D-1FA5F3380FE5}" type="slidenum">
              <a:rPr lang="nl-NL" altLang="nl-NL"/>
              <a:pPr>
                <a:defRPr/>
              </a:pPr>
              <a:t>‹nr.›</a:t>
            </a:fld>
            <a:endParaRPr lang="nl-NL" altLang="nl-NL"/>
          </a:p>
        </p:txBody>
      </p:sp>
    </p:spTree>
    <p:extLst>
      <p:ext uri="{BB962C8B-B14F-4D97-AF65-F5344CB8AC3E}">
        <p14:creationId xmlns:p14="http://schemas.microsoft.com/office/powerpoint/2010/main" val="30038330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976438" y="5291138"/>
            <a:ext cx="6048375" cy="625475"/>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ijdelijke aanduiding voor tekst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6"/>
          <p:cNvSpPr>
            <a:spLocks noGrp="1" noChangeArrowheads="1"/>
          </p:cNvSpPr>
          <p:nvPr>
            <p:ph type="sldNum" idx="10"/>
          </p:nvPr>
        </p:nvSpPr>
        <p:spPr>
          <a:ln/>
        </p:spPr>
        <p:txBody>
          <a:bodyPr/>
          <a:lstStyle>
            <a:lvl1pPr>
              <a:defRPr/>
            </a:lvl1pPr>
          </a:lstStyle>
          <a:p>
            <a:pPr>
              <a:defRPr/>
            </a:pPr>
            <a:fld id="{0DED664D-5884-4D28-A998-C6243E395C75}" type="slidenum">
              <a:rPr lang="nl-NL" altLang="nl-NL"/>
              <a:pPr>
                <a:defRPr/>
              </a:pPr>
              <a:t>‹nr.›</a:t>
            </a:fld>
            <a:endParaRPr lang="nl-NL" altLang="nl-NL"/>
          </a:p>
        </p:txBody>
      </p:sp>
    </p:spTree>
    <p:extLst>
      <p:ext uri="{BB962C8B-B14F-4D97-AF65-F5344CB8AC3E}">
        <p14:creationId xmlns:p14="http://schemas.microsoft.com/office/powerpoint/2010/main" val="30342053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6"/>
          <p:cNvSpPr>
            <a:spLocks noGrp="1" noChangeArrowheads="1"/>
          </p:cNvSpPr>
          <p:nvPr>
            <p:ph type="sldNum" idx="10"/>
          </p:nvPr>
        </p:nvSpPr>
        <p:spPr>
          <a:ln/>
        </p:spPr>
        <p:txBody>
          <a:bodyPr/>
          <a:lstStyle>
            <a:lvl1pPr>
              <a:defRPr/>
            </a:lvl1pPr>
          </a:lstStyle>
          <a:p>
            <a:pPr>
              <a:defRPr/>
            </a:pPr>
            <a:fld id="{9353273D-D6EB-4E88-9250-F12716A63D0A}" type="slidenum">
              <a:rPr lang="nl-NL" altLang="nl-NL"/>
              <a:pPr>
                <a:defRPr/>
              </a:pPr>
              <a:t>‹nr.›</a:t>
            </a:fld>
            <a:endParaRPr lang="nl-NL" altLang="nl-NL"/>
          </a:p>
        </p:txBody>
      </p:sp>
    </p:spTree>
    <p:extLst>
      <p:ext uri="{BB962C8B-B14F-4D97-AF65-F5344CB8AC3E}">
        <p14:creationId xmlns:p14="http://schemas.microsoft.com/office/powerpoint/2010/main" val="17140071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7285038" y="287338"/>
            <a:ext cx="2260600" cy="5891212"/>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503238" y="287338"/>
            <a:ext cx="6629400" cy="5891212"/>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6"/>
          <p:cNvSpPr>
            <a:spLocks noGrp="1" noChangeArrowheads="1"/>
          </p:cNvSpPr>
          <p:nvPr>
            <p:ph type="sldNum" idx="10"/>
          </p:nvPr>
        </p:nvSpPr>
        <p:spPr>
          <a:ln/>
        </p:spPr>
        <p:txBody>
          <a:bodyPr/>
          <a:lstStyle>
            <a:lvl1pPr>
              <a:defRPr/>
            </a:lvl1pPr>
          </a:lstStyle>
          <a:p>
            <a:pPr>
              <a:defRPr/>
            </a:pPr>
            <a:fld id="{09AFFB54-CA3E-4945-88F9-D534C632871A}" type="slidenum">
              <a:rPr lang="nl-NL" altLang="nl-NL"/>
              <a:pPr>
                <a:defRPr/>
              </a:pPr>
              <a:t>‹nr.›</a:t>
            </a:fld>
            <a:endParaRPr lang="nl-NL" altLang="nl-NL"/>
          </a:p>
        </p:txBody>
      </p:sp>
    </p:spTree>
    <p:extLst>
      <p:ext uri="{BB962C8B-B14F-4D97-AF65-F5344CB8AC3E}">
        <p14:creationId xmlns:p14="http://schemas.microsoft.com/office/powerpoint/2010/main" val="35140076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755650" y="2347913"/>
            <a:ext cx="8569325" cy="1620837"/>
          </a:xfrm>
        </p:spPr>
        <p:txBody>
          <a:bodyPr/>
          <a:lstStyle/>
          <a:p>
            <a:r>
              <a:rPr lang="nl-NL" smtClean="0"/>
              <a:t>Klik om de stijl te bewerken</a:t>
            </a:r>
            <a:endParaRPr lang="nl-NL"/>
          </a:p>
        </p:txBody>
      </p:sp>
      <p:sp>
        <p:nvSpPr>
          <p:cNvPr id="3" name="Ondertitel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smtClean="0"/>
              <a:t>Klik om de ondertitelstijl van het model te bewerken</a:t>
            </a:r>
            <a:endParaRPr lang="nl-NL"/>
          </a:p>
        </p:txBody>
      </p:sp>
      <p:sp>
        <p:nvSpPr>
          <p:cNvPr id="4" name="Rectangle 6"/>
          <p:cNvSpPr>
            <a:spLocks noGrp="1" noChangeArrowheads="1"/>
          </p:cNvSpPr>
          <p:nvPr>
            <p:ph type="sldNum" idx="10"/>
          </p:nvPr>
        </p:nvSpPr>
        <p:spPr>
          <a:ln/>
        </p:spPr>
        <p:txBody>
          <a:bodyPr/>
          <a:lstStyle>
            <a:lvl1pPr>
              <a:defRPr/>
            </a:lvl1pPr>
          </a:lstStyle>
          <a:p>
            <a:pPr>
              <a:defRPr/>
            </a:pPr>
            <a:fld id="{E0376512-8A09-4819-B4EA-57695593669C}" type="slidenum">
              <a:rPr lang="nl-NL" altLang="nl-NL"/>
              <a:pPr>
                <a:defRPr/>
              </a:pPr>
              <a:t>‹nr.›</a:t>
            </a:fld>
            <a:endParaRPr lang="nl-NL" altLang="nl-NL"/>
          </a:p>
        </p:txBody>
      </p:sp>
    </p:spTree>
    <p:extLst>
      <p:ext uri="{BB962C8B-B14F-4D97-AF65-F5344CB8AC3E}">
        <p14:creationId xmlns:p14="http://schemas.microsoft.com/office/powerpoint/2010/main" val="23494965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6"/>
          <p:cNvSpPr>
            <a:spLocks noGrp="1" noChangeArrowheads="1"/>
          </p:cNvSpPr>
          <p:nvPr>
            <p:ph type="sldNum" idx="10"/>
          </p:nvPr>
        </p:nvSpPr>
        <p:spPr>
          <a:ln/>
        </p:spPr>
        <p:txBody>
          <a:bodyPr/>
          <a:lstStyle>
            <a:lvl1pPr>
              <a:defRPr/>
            </a:lvl1pPr>
          </a:lstStyle>
          <a:p>
            <a:pPr>
              <a:defRPr/>
            </a:pPr>
            <a:fld id="{600DB6F8-2E52-438A-B43D-CC4020D1FC64}" type="slidenum">
              <a:rPr lang="nl-NL" altLang="nl-NL"/>
              <a:pPr>
                <a:defRPr/>
              </a:pPr>
              <a:t>‹nr.›</a:t>
            </a:fld>
            <a:endParaRPr lang="nl-NL" altLang="nl-NL"/>
          </a:p>
        </p:txBody>
      </p:sp>
    </p:spTree>
    <p:extLst>
      <p:ext uri="{BB962C8B-B14F-4D97-AF65-F5344CB8AC3E}">
        <p14:creationId xmlns:p14="http://schemas.microsoft.com/office/powerpoint/2010/main" val="20601133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96925" y="4857750"/>
            <a:ext cx="8567738" cy="15017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
        <p:nvSpPr>
          <p:cNvPr id="4" name="Rectangle 6"/>
          <p:cNvSpPr>
            <a:spLocks noGrp="1" noChangeArrowheads="1"/>
          </p:cNvSpPr>
          <p:nvPr>
            <p:ph type="sldNum" idx="10"/>
          </p:nvPr>
        </p:nvSpPr>
        <p:spPr>
          <a:ln/>
        </p:spPr>
        <p:txBody>
          <a:bodyPr/>
          <a:lstStyle>
            <a:lvl1pPr>
              <a:defRPr/>
            </a:lvl1pPr>
          </a:lstStyle>
          <a:p>
            <a:pPr>
              <a:defRPr/>
            </a:pPr>
            <a:fld id="{9F811E6D-1BBE-477D-9324-FFD0A4D64BD2}" type="slidenum">
              <a:rPr lang="nl-NL" altLang="nl-NL"/>
              <a:pPr>
                <a:defRPr/>
              </a:pPr>
              <a:t>‹nr.›</a:t>
            </a:fld>
            <a:endParaRPr lang="nl-NL" altLang="nl-NL"/>
          </a:p>
        </p:txBody>
      </p:sp>
    </p:spTree>
    <p:extLst>
      <p:ext uri="{BB962C8B-B14F-4D97-AF65-F5344CB8AC3E}">
        <p14:creationId xmlns:p14="http://schemas.microsoft.com/office/powerpoint/2010/main" val="36973053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503238" y="1824038"/>
            <a:ext cx="4445000" cy="4354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5100638" y="1824038"/>
            <a:ext cx="4445000" cy="4354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6"/>
          <p:cNvSpPr>
            <a:spLocks noGrp="1" noChangeArrowheads="1"/>
          </p:cNvSpPr>
          <p:nvPr>
            <p:ph type="sldNum" idx="10"/>
          </p:nvPr>
        </p:nvSpPr>
        <p:spPr>
          <a:ln/>
        </p:spPr>
        <p:txBody>
          <a:bodyPr/>
          <a:lstStyle>
            <a:lvl1pPr>
              <a:defRPr/>
            </a:lvl1pPr>
          </a:lstStyle>
          <a:p>
            <a:pPr>
              <a:defRPr/>
            </a:pPr>
            <a:fld id="{2EEF1B0D-5D2E-481C-8300-1B36DB72BFED}" type="slidenum">
              <a:rPr lang="nl-NL" altLang="nl-NL"/>
              <a:pPr>
                <a:defRPr/>
              </a:pPr>
              <a:t>‹nr.›</a:t>
            </a:fld>
            <a:endParaRPr lang="nl-NL" altLang="nl-NL"/>
          </a:p>
        </p:txBody>
      </p:sp>
    </p:spTree>
    <p:extLst>
      <p:ext uri="{BB962C8B-B14F-4D97-AF65-F5344CB8AC3E}">
        <p14:creationId xmlns:p14="http://schemas.microsoft.com/office/powerpoint/2010/main" val="28267990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504825" y="303213"/>
            <a:ext cx="9072563" cy="1258887"/>
          </a:xfrm>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Rectangle 6"/>
          <p:cNvSpPr>
            <a:spLocks noGrp="1" noChangeArrowheads="1"/>
          </p:cNvSpPr>
          <p:nvPr>
            <p:ph type="sldNum" idx="10"/>
          </p:nvPr>
        </p:nvSpPr>
        <p:spPr>
          <a:ln/>
        </p:spPr>
        <p:txBody>
          <a:bodyPr/>
          <a:lstStyle>
            <a:lvl1pPr>
              <a:defRPr/>
            </a:lvl1pPr>
          </a:lstStyle>
          <a:p>
            <a:pPr>
              <a:defRPr/>
            </a:pPr>
            <a:fld id="{997A1828-E6B0-4602-BE8F-7702D743062D}" type="slidenum">
              <a:rPr lang="nl-NL" altLang="nl-NL"/>
              <a:pPr>
                <a:defRPr/>
              </a:pPr>
              <a:t>‹nr.›</a:t>
            </a:fld>
            <a:endParaRPr lang="nl-NL" altLang="nl-NL"/>
          </a:p>
        </p:txBody>
      </p:sp>
    </p:spTree>
    <p:extLst>
      <p:ext uri="{BB962C8B-B14F-4D97-AF65-F5344CB8AC3E}">
        <p14:creationId xmlns:p14="http://schemas.microsoft.com/office/powerpoint/2010/main" val="19396059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Rectangle 6"/>
          <p:cNvSpPr>
            <a:spLocks noGrp="1" noChangeArrowheads="1"/>
          </p:cNvSpPr>
          <p:nvPr>
            <p:ph type="sldNum" idx="10"/>
          </p:nvPr>
        </p:nvSpPr>
        <p:spPr>
          <a:ln/>
        </p:spPr>
        <p:txBody>
          <a:bodyPr/>
          <a:lstStyle>
            <a:lvl1pPr>
              <a:defRPr/>
            </a:lvl1pPr>
          </a:lstStyle>
          <a:p>
            <a:pPr>
              <a:defRPr/>
            </a:pPr>
            <a:fld id="{8873F577-3990-4CFF-BF95-F86EED3F0613}" type="slidenum">
              <a:rPr lang="nl-NL" altLang="nl-NL"/>
              <a:pPr>
                <a:defRPr/>
              </a:pPr>
              <a:t>‹nr.›</a:t>
            </a:fld>
            <a:endParaRPr lang="nl-NL" altLang="nl-NL"/>
          </a:p>
        </p:txBody>
      </p:sp>
    </p:spTree>
    <p:extLst>
      <p:ext uri="{BB962C8B-B14F-4D97-AF65-F5344CB8AC3E}">
        <p14:creationId xmlns:p14="http://schemas.microsoft.com/office/powerpoint/2010/main" val="27044420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6"/>
          <p:cNvSpPr>
            <a:spLocks noGrp="1" noChangeArrowheads="1"/>
          </p:cNvSpPr>
          <p:nvPr>
            <p:ph type="sldNum" idx="10"/>
          </p:nvPr>
        </p:nvSpPr>
        <p:spPr>
          <a:ln/>
        </p:spPr>
        <p:txBody>
          <a:bodyPr/>
          <a:lstStyle>
            <a:lvl1pPr>
              <a:defRPr/>
            </a:lvl1pPr>
          </a:lstStyle>
          <a:p>
            <a:pPr>
              <a:defRPr/>
            </a:pPr>
            <a:fld id="{B588592C-09FD-4B0A-BF32-2321BEF7A240}" type="slidenum">
              <a:rPr lang="nl-NL" altLang="nl-NL"/>
              <a:pPr>
                <a:defRPr/>
              </a:pPr>
              <a:t>‹nr.›</a:t>
            </a:fld>
            <a:endParaRPr lang="nl-NL" altLang="nl-NL"/>
          </a:p>
        </p:txBody>
      </p:sp>
    </p:spTree>
    <p:extLst>
      <p:ext uri="{BB962C8B-B14F-4D97-AF65-F5344CB8AC3E}">
        <p14:creationId xmlns:p14="http://schemas.microsoft.com/office/powerpoint/2010/main" val="501699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96925" y="4857750"/>
            <a:ext cx="8567738" cy="15017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
        <p:nvSpPr>
          <p:cNvPr id="4" name="Rectangle 5"/>
          <p:cNvSpPr>
            <a:spLocks noGrp="1" noChangeArrowheads="1"/>
          </p:cNvSpPr>
          <p:nvPr>
            <p:ph type="sldNum" idx="10"/>
          </p:nvPr>
        </p:nvSpPr>
        <p:spPr>
          <a:ln/>
        </p:spPr>
        <p:txBody>
          <a:bodyPr/>
          <a:lstStyle>
            <a:lvl1pPr>
              <a:defRPr/>
            </a:lvl1pPr>
          </a:lstStyle>
          <a:p>
            <a:pPr>
              <a:defRPr/>
            </a:pPr>
            <a:fld id="{AA8B0C0F-904B-4877-AE8D-4AEB8BEC0BA7}" type="slidenum">
              <a:rPr lang="nl-NL" altLang="nl-NL"/>
              <a:pPr>
                <a:defRPr/>
              </a:pPr>
              <a:t>‹nr.›</a:t>
            </a:fld>
            <a:endParaRPr lang="nl-NL" altLang="nl-NL"/>
          </a:p>
        </p:txBody>
      </p:sp>
    </p:spTree>
    <p:extLst>
      <p:ext uri="{BB962C8B-B14F-4D97-AF65-F5344CB8AC3E}">
        <p14:creationId xmlns:p14="http://schemas.microsoft.com/office/powerpoint/2010/main" val="42089149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504825" y="301625"/>
            <a:ext cx="3316288" cy="1279525"/>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6"/>
          <p:cNvSpPr>
            <a:spLocks noGrp="1" noChangeArrowheads="1"/>
          </p:cNvSpPr>
          <p:nvPr>
            <p:ph type="sldNum" idx="10"/>
          </p:nvPr>
        </p:nvSpPr>
        <p:spPr>
          <a:ln/>
        </p:spPr>
        <p:txBody>
          <a:bodyPr/>
          <a:lstStyle>
            <a:lvl1pPr>
              <a:defRPr/>
            </a:lvl1pPr>
          </a:lstStyle>
          <a:p>
            <a:pPr>
              <a:defRPr/>
            </a:pPr>
            <a:fld id="{E28F90E3-DF28-469C-A9BC-864C8D4D02AB}" type="slidenum">
              <a:rPr lang="nl-NL" altLang="nl-NL"/>
              <a:pPr>
                <a:defRPr/>
              </a:pPr>
              <a:t>‹nr.›</a:t>
            </a:fld>
            <a:endParaRPr lang="nl-NL" altLang="nl-NL"/>
          </a:p>
        </p:txBody>
      </p:sp>
    </p:spTree>
    <p:extLst>
      <p:ext uri="{BB962C8B-B14F-4D97-AF65-F5344CB8AC3E}">
        <p14:creationId xmlns:p14="http://schemas.microsoft.com/office/powerpoint/2010/main" val="6604550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976438" y="5291138"/>
            <a:ext cx="6048375" cy="625475"/>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ijdelijke aanduiding voor tekst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6"/>
          <p:cNvSpPr>
            <a:spLocks noGrp="1" noChangeArrowheads="1"/>
          </p:cNvSpPr>
          <p:nvPr>
            <p:ph type="sldNum" idx="10"/>
          </p:nvPr>
        </p:nvSpPr>
        <p:spPr>
          <a:ln/>
        </p:spPr>
        <p:txBody>
          <a:bodyPr/>
          <a:lstStyle>
            <a:lvl1pPr>
              <a:defRPr/>
            </a:lvl1pPr>
          </a:lstStyle>
          <a:p>
            <a:pPr>
              <a:defRPr/>
            </a:pPr>
            <a:fld id="{37CE8740-6EC0-4811-B55C-B4ADB0B8F456}" type="slidenum">
              <a:rPr lang="nl-NL" altLang="nl-NL"/>
              <a:pPr>
                <a:defRPr/>
              </a:pPr>
              <a:t>‹nr.›</a:t>
            </a:fld>
            <a:endParaRPr lang="nl-NL" altLang="nl-NL"/>
          </a:p>
        </p:txBody>
      </p:sp>
    </p:spTree>
    <p:extLst>
      <p:ext uri="{BB962C8B-B14F-4D97-AF65-F5344CB8AC3E}">
        <p14:creationId xmlns:p14="http://schemas.microsoft.com/office/powerpoint/2010/main" val="22036778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6"/>
          <p:cNvSpPr>
            <a:spLocks noGrp="1" noChangeArrowheads="1"/>
          </p:cNvSpPr>
          <p:nvPr>
            <p:ph type="sldNum" idx="10"/>
          </p:nvPr>
        </p:nvSpPr>
        <p:spPr>
          <a:ln/>
        </p:spPr>
        <p:txBody>
          <a:bodyPr/>
          <a:lstStyle>
            <a:lvl1pPr>
              <a:defRPr/>
            </a:lvl1pPr>
          </a:lstStyle>
          <a:p>
            <a:pPr>
              <a:defRPr/>
            </a:pPr>
            <a:fld id="{9F24CA14-0F68-44C8-B612-2AAC0F1F7AE1}" type="slidenum">
              <a:rPr lang="nl-NL" altLang="nl-NL"/>
              <a:pPr>
                <a:defRPr/>
              </a:pPr>
              <a:t>‹nr.›</a:t>
            </a:fld>
            <a:endParaRPr lang="nl-NL" altLang="nl-NL"/>
          </a:p>
        </p:txBody>
      </p:sp>
    </p:spTree>
    <p:extLst>
      <p:ext uri="{BB962C8B-B14F-4D97-AF65-F5344CB8AC3E}">
        <p14:creationId xmlns:p14="http://schemas.microsoft.com/office/powerpoint/2010/main" val="5260374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7285038" y="287338"/>
            <a:ext cx="2260600" cy="5891212"/>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503238" y="287338"/>
            <a:ext cx="6629400" cy="5891212"/>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6"/>
          <p:cNvSpPr>
            <a:spLocks noGrp="1" noChangeArrowheads="1"/>
          </p:cNvSpPr>
          <p:nvPr>
            <p:ph type="sldNum" idx="10"/>
          </p:nvPr>
        </p:nvSpPr>
        <p:spPr>
          <a:ln/>
        </p:spPr>
        <p:txBody>
          <a:bodyPr/>
          <a:lstStyle>
            <a:lvl1pPr>
              <a:defRPr/>
            </a:lvl1pPr>
          </a:lstStyle>
          <a:p>
            <a:pPr>
              <a:defRPr/>
            </a:pPr>
            <a:fld id="{ED2A3F03-81E6-48FF-B996-1B6E8864E145}" type="slidenum">
              <a:rPr lang="nl-NL" altLang="nl-NL"/>
              <a:pPr>
                <a:defRPr/>
              </a:pPr>
              <a:t>‹nr.›</a:t>
            </a:fld>
            <a:endParaRPr lang="nl-NL" altLang="nl-NL"/>
          </a:p>
        </p:txBody>
      </p:sp>
    </p:spTree>
    <p:extLst>
      <p:ext uri="{BB962C8B-B14F-4D97-AF65-F5344CB8AC3E}">
        <p14:creationId xmlns:p14="http://schemas.microsoft.com/office/powerpoint/2010/main" val="4451414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755650" y="2347913"/>
            <a:ext cx="8569325" cy="1620837"/>
          </a:xfrm>
        </p:spPr>
        <p:txBody>
          <a:bodyPr/>
          <a:lstStyle/>
          <a:p>
            <a:r>
              <a:rPr lang="nl-NL" smtClean="0"/>
              <a:t>Klik om de stijl te bewerken</a:t>
            </a:r>
            <a:endParaRPr lang="nl-NL"/>
          </a:p>
        </p:txBody>
      </p:sp>
      <p:sp>
        <p:nvSpPr>
          <p:cNvPr id="3" name="Ondertitel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smtClean="0"/>
              <a:t>Klik om de ondertitelstijl van het model te bewerken</a:t>
            </a:r>
            <a:endParaRPr lang="nl-NL"/>
          </a:p>
        </p:txBody>
      </p:sp>
      <p:sp>
        <p:nvSpPr>
          <p:cNvPr id="4" name="Rectangle 6"/>
          <p:cNvSpPr>
            <a:spLocks noGrp="1" noChangeArrowheads="1"/>
          </p:cNvSpPr>
          <p:nvPr>
            <p:ph type="sldNum" idx="10"/>
          </p:nvPr>
        </p:nvSpPr>
        <p:spPr>
          <a:ln/>
        </p:spPr>
        <p:txBody>
          <a:bodyPr/>
          <a:lstStyle>
            <a:lvl1pPr>
              <a:defRPr/>
            </a:lvl1pPr>
          </a:lstStyle>
          <a:p>
            <a:pPr>
              <a:defRPr/>
            </a:pPr>
            <a:fld id="{81FF87C3-16D0-4097-BBB2-BFB6D8737198}" type="slidenum">
              <a:rPr lang="nl-NL" altLang="nl-NL"/>
              <a:pPr>
                <a:defRPr/>
              </a:pPr>
              <a:t>‹nr.›</a:t>
            </a:fld>
            <a:endParaRPr lang="nl-NL" altLang="nl-NL"/>
          </a:p>
        </p:txBody>
      </p:sp>
    </p:spTree>
    <p:extLst>
      <p:ext uri="{BB962C8B-B14F-4D97-AF65-F5344CB8AC3E}">
        <p14:creationId xmlns:p14="http://schemas.microsoft.com/office/powerpoint/2010/main" val="13435105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6"/>
          <p:cNvSpPr>
            <a:spLocks noGrp="1" noChangeArrowheads="1"/>
          </p:cNvSpPr>
          <p:nvPr>
            <p:ph type="sldNum" idx="10"/>
          </p:nvPr>
        </p:nvSpPr>
        <p:spPr>
          <a:ln/>
        </p:spPr>
        <p:txBody>
          <a:bodyPr/>
          <a:lstStyle>
            <a:lvl1pPr>
              <a:defRPr/>
            </a:lvl1pPr>
          </a:lstStyle>
          <a:p>
            <a:pPr>
              <a:defRPr/>
            </a:pPr>
            <a:fld id="{ED00CC1B-48C7-4093-864A-26FDA6B865E1}" type="slidenum">
              <a:rPr lang="nl-NL" altLang="nl-NL"/>
              <a:pPr>
                <a:defRPr/>
              </a:pPr>
              <a:t>‹nr.›</a:t>
            </a:fld>
            <a:endParaRPr lang="nl-NL" altLang="nl-NL"/>
          </a:p>
        </p:txBody>
      </p:sp>
    </p:spTree>
    <p:extLst>
      <p:ext uri="{BB962C8B-B14F-4D97-AF65-F5344CB8AC3E}">
        <p14:creationId xmlns:p14="http://schemas.microsoft.com/office/powerpoint/2010/main" val="25966845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96925" y="4857750"/>
            <a:ext cx="8567738" cy="15017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
        <p:nvSpPr>
          <p:cNvPr id="4" name="Rectangle 6"/>
          <p:cNvSpPr>
            <a:spLocks noGrp="1" noChangeArrowheads="1"/>
          </p:cNvSpPr>
          <p:nvPr>
            <p:ph type="sldNum" idx="10"/>
          </p:nvPr>
        </p:nvSpPr>
        <p:spPr>
          <a:ln/>
        </p:spPr>
        <p:txBody>
          <a:bodyPr/>
          <a:lstStyle>
            <a:lvl1pPr>
              <a:defRPr/>
            </a:lvl1pPr>
          </a:lstStyle>
          <a:p>
            <a:pPr>
              <a:defRPr/>
            </a:pPr>
            <a:fld id="{FD412A8C-79F0-45C7-8425-993BBC521FE9}" type="slidenum">
              <a:rPr lang="nl-NL" altLang="nl-NL"/>
              <a:pPr>
                <a:defRPr/>
              </a:pPr>
              <a:t>‹nr.›</a:t>
            </a:fld>
            <a:endParaRPr lang="nl-NL" altLang="nl-NL"/>
          </a:p>
        </p:txBody>
      </p:sp>
    </p:spTree>
    <p:extLst>
      <p:ext uri="{BB962C8B-B14F-4D97-AF65-F5344CB8AC3E}">
        <p14:creationId xmlns:p14="http://schemas.microsoft.com/office/powerpoint/2010/main" val="491037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503238" y="1824038"/>
            <a:ext cx="4445000" cy="4354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5100638" y="1824038"/>
            <a:ext cx="4445000" cy="4354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6"/>
          <p:cNvSpPr>
            <a:spLocks noGrp="1" noChangeArrowheads="1"/>
          </p:cNvSpPr>
          <p:nvPr>
            <p:ph type="sldNum" idx="10"/>
          </p:nvPr>
        </p:nvSpPr>
        <p:spPr>
          <a:ln/>
        </p:spPr>
        <p:txBody>
          <a:bodyPr/>
          <a:lstStyle>
            <a:lvl1pPr>
              <a:defRPr/>
            </a:lvl1pPr>
          </a:lstStyle>
          <a:p>
            <a:pPr>
              <a:defRPr/>
            </a:pPr>
            <a:fld id="{71C8722D-F160-4759-8824-3C09B88C348E}" type="slidenum">
              <a:rPr lang="nl-NL" altLang="nl-NL"/>
              <a:pPr>
                <a:defRPr/>
              </a:pPr>
              <a:t>‹nr.›</a:t>
            </a:fld>
            <a:endParaRPr lang="nl-NL" altLang="nl-NL"/>
          </a:p>
        </p:txBody>
      </p:sp>
    </p:spTree>
    <p:extLst>
      <p:ext uri="{BB962C8B-B14F-4D97-AF65-F5344CB8AC3E}">
        <p14:creationId xmlns:p14="http://schemas.microsoft.com/office/powerpoint/2010/main" val="3828831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504825" y="303213"/>
            <a:ext cx="9072563" cy="1258887"/>
          </a:xfrm>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Rectangle 6"/>
          <p:cNvSpPr>
            <a:spLocks noGrp="1" noChangeArrowheads="1"/>
          </p:cNvSpPr>
          <p:nvPr>
            <p:ph type="sldNum" idx="10"/>
          </p:nvPr>
        </p:nvSpPr>
        <p:spPr>
          <a:ln/>
        </p:spPr>
        <p:txBody>
          <a:bodyPr/>
          <a:lstStyle>
            <a:lvl1pPr>
              <a:defRPr/>
            </a:lvl1pPr>
          </a:lstStyle>
          <a:p>
            <a:pPr>
              <a:defRPr/>
            </a:pPr>
            <a:fld id="{087C4833-3396-4320-B9F8-517BCF693A46}" type="slidenum">
              <a:rPr lang="nl-NL" altLang="nl-NL"/>
              <a:pPr>
                <a:defRPr/>
              </a:pPr>
              <a:t>‹nr.›</a:t>
            </a:fld>
            <a:endParaRPr lang="nl-NL" altLang="nl-NL"/>
          </a:p>
        </p:txBody>
      </p:sp>
    </p:spTree>
    <p:extLst>
      <p:ext uri="{BB962C8B-B14F-4D97-AF65-F5344CB8AC3E}">
        <p14:creationId xmlns:p14="http://schemas.microsoft.com/office/powerpoint/2010/main" val="5197754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Rectangle 6"/>
          <p:cNvSpPr>
            <a:spLocks noGrp="1" noChangeArrowheads="1"/>
          </p:cNvSpPr>
          <p:nvPr>
            <p:ph type="sldNum" idx="10"/>
          </p:nvPr>
        </p:nvSpPr>
        <p:spPr>
          <a:ln/>
        </p:spPr>
        <p:txBody>
          <a:bodyPr/>
          <a:lstStyle>
            <a:lvl1pPr>
              <a:defRPr/>
            </a:lvl1pPr>
          </a:lstStyle>
          <a:p>
            <a:pPr>
              <a:defRPr/>
            </a:pPr>
            <a:fld id="{B7F41E09-54CF-42EE-9A0D-0213D5E8F775}" type="slidenum">
              <a:rPr lang="nl-NL" altLang="nl-NL"/>
              <a:pPr>
                <a:defRPr/>
              </a:pPr>
              <a:t>‹nr.›</a:t>
            </a:fld>
            <a:endParaRPr lang="nl-NL" altLang="nl-NL"/>
          </a:p>
        </p:txBody>
      </p:sp>
    </p:spTree>
    <p:extLst>
      <p:ext uri="{BB962C8B-B14F-4D97-AF65-F5344CB8AC3E}">
        <p14:creationId xmlns:p14="http://schemas.microsoft.com/office/powerpoint/2010/main" val="3238748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503238" y="1768475"/>
            <a:ext cx="4443412" cy="43545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5099050" y="1768475"/>
            <a:ext cx="4445000" cy="43545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5"/>
          <p:cNvSpPr>
            <a:spLocks noGrp="1" noChangeArrowheads="1"/>
          </p:cNvSpPr>
          <p:nvPr>
            <p:ph type="sldNum" idx="10"/>
          </p:nvPr>
        </p:nvSpPr>
        <p:spPr>
          <a:ln/>
        </p:spPr>
        <p:txBody>
          <a:bodyPr/>
          <a:lstStyle>
            <a:lvl1pPr>
              <a:defRPr/>
            </a:lvl1pPr>
          </a:lstStyle>
          <a:p>
            <a:pPr>
              <a:defRPr/>
            </a:pPr>
            <a:fld id="{6F65B8D6-1AED-4889-8E39-0BEEEC43EB11}" type="slidenum">
              <a:rPr lang="nl-NL" altLang="nl-NL"/>
              <a:pPr>
                <a:defRPr/>
              </a:pPr>
              <a:t>‹nr.›</a:t>
            </a:fld>
            <a:endParaRPr lang="nl-NL" altLang="nl-NL"/>
          </a:p>
        </p:txBody>
      </p:sp>
    </p:spTree>
    <p:extLst>
      <p:ext uri="{BB962C8B-B14F-4D97-AF65-F5344CB8AC3E}">
        <p14:creationId xmlns:p14="http://schemas.microsoft.com/office/powerpoint/2010/main" val="26602288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6"/>
          <p:cNvSpPr>
            <a:spLocks noGrp="1" noChangeArrowheads="1"/>
          </p:cNvSpPr>
          <p:nvPr>
            <p:ph type="sldNum" idx="10"/>
          </p:nvPr>
        </p:nvSpPr>
        <p:spPr>
          <a:ln/>
        </p:spPr>
        <p:txBody>
          <a:bodyPr/>
          <a:lstStyle>
            <a:lvl1pPr>
              <a:defRPr/>
            </a:lvl1pPr>
          </a:lstStyle>
          <a:p>
            <a:pPr>
              <a:defRPr/>
            </a:pPr>
            <a:fld id="{8D267353-B7F1-4AB4-9445-43313718201E}" type="slidenum">
              <a:rPr lang="nl-NL" altLang="nl-NL"/>
              <a:pPr>
                <a:defRPr/>
              </a:pPr>
              <a:t>‹nr.›</a:t>
            </a:fld>
            <a:endParaRPr lang="nl-NL" altLang="nl-NL"/>
          </a:p>
        </p:txBody>
      </p:sp>
    </p:spTree>
    <p:extLst>
      <p:ext uri="{BB962C8B-B14F-4D97-AF65-F5344CB8AC3E}">
        <p14:creationId xmlns:p14="http://schemas.microsoft.com/office/powerpoint/2010/main" val="37008221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504825" y="301625"/>
            <a:ext cx="3316288" cy="1279525"/>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6"/>
          <p:cNvSpPr>
            <a:spLocks noGrp="1" noChangeArrowheads="1"/>
          </p:cNvSpPr>
          <p:nvPr>
            <p:ph type="sldNum" idx="10"/>
          </p:nvPr>
        </p:nvSpPr>
        <p:spPr>
          <a:ln/>
        </p:spPr>
        <p:txBody>
          <a:bodyPr/>
          <a:lstStyle>
            <a:lvl1pPr>
              <a:defRPr/>
            </a:lvl1pPr>
          </a:lstStyle>
          <a:p>
            <a:pPr>
              <a:defRPr/>
            </a:pPr>
            <a:fld id="{B2AD0555-73CE-418E-8B6D-3A53E780DDBE}" type="slidenum">
              <a:rPr lang="nl-NL" altLang="nl-NL"/>
              <a:pPr>
                <a:defRPr/>
              </a:pPr>
              <a:t>‹nr.›</a:t>
            </a:fld>
            <a:endParaRPr lang="nl-NL" altLang="nl-NL"/>
          </a:p>
        </p:txBody>
      </p:sp>
    </p:spTree>
    <p:extLst>
      <p:ext uri="{BB962C8B-B14F-4D97-AF65-F5344CB8AC3E}">
        <p14:creationId xmlns:p14="http://schemas.microsoft.com/office/powerpoint/2010/main" val="17596298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976438" y="5291138"/>
            <a:ext cx="6048375" cy="625475"/>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ijdelijke aanduiding voor tekst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6"/>
          <p:cNvSpPr>
            <a:spLocks noGrp="1" noChangeArrowheads="1"/>
          </p:cNvSpPr>
          <p:nvPr>
            <p:ph type="sldNum" idx="10"/>
          </p:nvPr>
        </p:nvSpPr>
        <p:spPr>
          <a:ln/>
        </p:spPr>
        <p:txBody>
          <a:bodyPr/>
          <a:lstStyle>
            <a:lvl1pPr>
              <a:defRPr/>
            </a:lvl1pPr>
          </a:lstStyle>
          <a:p>
            <a:pPr>
              <a:defRPr/>
            </a:pPr>
            <a:fld id="{FB9D98A6-6DC5-4850-A3DC-3CA5ED3800FB}" type="slidenum">
              <a:rPr lang="nl-NL" altLang="nl-NL"/>
              <a:pPr>
                <a:defRPr/>
              </a:pPr>
              <a:t>‹nr.›</a:t>
            </a:fld>
            <a:endParaRPr lang="nl-NL" altLang="nl-NL"/>
          </a:p>
        </p:txBody>
      </p:sp>
    </p:spTree>
    <p:extLst>
      <p:ext uri="{BB962C8B-B14F-4D97-AF65-F5344CB8AC3E}">
        <p14:creationId xmlns:p14="http://schemas.microsoft.com/office/powerpoint/2010/main" val="29165928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6"/>
          <p:cNvSpPr>
            <a:spLocks noGrp="1" noChangeArrowheads="1"/>
          </p:cNvSpPr>
          <p:nvPr>
            <p:ph type="sldNum" idx="10"/>
          </p:nvPr>
        </p:nvSpPr>
        <p:spPr>
          <a:ln/>
        </p:spPr>
        <p:txBody>
          <a:bodyPr/>
          <a:lstStyle>
            <a:lvl1pPr>
              <a:defRPr/>
            </a:lvl1pPr>
          </a:lstStyle>
          <a:p>
            <a:pPr>
              <a:defRPr/>
            </a:pPr>
            <a:fld id="{AA58584D-B78D-4D0D-8DDA-FD677644852D}" type="slidenum">
              <a:rPr lang="nl-NL" altLang="nl-NL"/>
              <a:pPr>
                <a:defRPr/>
              </a:pPr>
              <a:t>‹nr.›</a:t>
            </a:fld>
            <a:endParaRPr lang="nl-NL" altLang="nl-NL"/>
          </a:p>
        </p:txBody>
      </p:sp>
    </p:spTree>
    <p:extLst>
      <p:ext uri="{BB962C8B-B14F-4D97-AF65-F5344CB8AC3E}">
        <p14:creationId xmlns:p14="http://schemas.microsoft.com/office/powerpoint/2010/main" val="10564905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7285038" y="287338"/>
            <a:ext cx="2260600" cy="5891212"/>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503238" y="287338"/>
            <a:ext cx="6629400" cy="5891212"/>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6"/>
          <p:cNvSpPr>
            <a:spLocks noGrp="1" noChangeArrowheads="1"/>
          </p:cNvSpPr>
          <p:nvPr>
            <p:ph type="sldNum" idx="10"/>
          </p:nvPr>
        </p:nvSpPr>
        <p:spPr>
          <a:ln/>
        </p:spPr>
        <p:txBody>
          <a:bodyPr/>
          <a:lstStyle>
            <a:lvl1pPr>
              <a:defRPr/>
            </a:lvl1pPr>
          </a:lstStyle>
          <a:p>
            <a:pPr>
              <a:defRPr/>
            </a:pPr>
            <a:fld id="{CFE20FF7-A05E-4018-8018-9DC4E7F2B28B}" type="slidenum">
              <a:rPr lang="nl-NL" altLang="nl-NL"/>
              <a:pPr>
                <a:defRPr/>
              </a:pPr>
              <a:t>‹nr.›</a:t>
            </a:fld>
            <a:endParaRPr lang="nl-NL" altLang="nl-NL"/>
          </a:p>
        </p:txBody>
      </p:sp>
    </p:spTree>
    <p:extLst>
      <p:ext uri="{BB962C8B-B14F-4D97-AF65-F5344CB8AC3E}">
        <p14:creationId xmlns:p14="http://schemas.microsoft.com/office/powerpoint/2010/main" val="251500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755650" y="2347913"/>
            <a:ext cx="8569325" cy="1620837"/>
          </a:xfrm>
        </p:spPr>
        <p:txBody>
          <a:bodyPr/>
          <a:lstStyle/>
          <a:p>
            <a:r>
              <a:rPr lang="nl-NL" smtClean="0"/>
              <a:t>Klik om de stijl te bewerken</a:t>
            </a:r>
            <a:endParaRPr lang="nl-NL"/>
          </a:p>
        </p:txBody>
      </p:sp>
      <p:sp>
        <p:nvSpPr>
          <p:cNvPr id="3" name="Ondertitel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smtClean="0"/>
              <a:t>Klik om de ondertitelstijl van het model te bewerken</a:t>
            </a:r>
            <a:endParaRPr lang="nl-NL"/>
          </a:p>
        </p:txBody>
      </p:sp>
      <p:sp>
        <p:nvSpPr>
          <p:cNvPr id="4" name="Rectangle 6"/>
          <p:cNvSpPr>
            <a:spLocks noGrp="1" noChangeArrowheads="1"/>
          </p:cNvSpPr>
          <p:nvPr>
            <p:ph type="sldNum" idx="10"/>
          </p:nvPr>
        </p:nvSpPr>
        <p:spPr>
          <a:ln/>
        </p:spPr>
        <p:txBody>
          <a:bodyPr/>
          <a:lstStyle>
            <a:lvl1pPr>
              <a:defRPr/>
            </a:lvl1pPr>
          </a:lstStyle>
          <a:p>
            <a:pPr>
              <a:defRPr/>
            </a:pPr>
            <a:fld id="{AA032F79-E841-4FAA-8E5D-85E60BD6E68E}" type="slidenum">
              <a:rPr lang="nl-NL" altLang="nl-NL"/>
              <a:pPr>
                <a:defRPr/>
              </a:pPr>
              <a:t>‹nr.›</a:t>
            </a:fld>
            <a:endParaRPr lang="nl-NL" altLang="nl-NL"/>
          </a:p>
        </p:txBody>
      </p:sp>
    </p:spTree>
    <p:extLst>
      <p:ext uri="{BB962C8B-B14F-4D97-AF65-F5344CB8AC3E}">
        <p14:creationId xmlns:p14="http://schemas.microsoft.com/office/powerpoint/2010/main" val="12868277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6"/>
          <p:cNvSpPr>
            <a:spLocks noGrp="1" noChangeArrowheads="1"/>
          </p:cNvSpPr>
          <p:nvPr>
            <p:ph type="sldNum" idx="10"/>
          </p:nvPr>
        </p:nvSpPr>
        <p:spPr>
          <a:ln/>
        </p:spPr>
        <p:txBody>
          <a:bodyPr/>
          <a:lstStyle>
            <a:lvl1pPr>
              <a:defRPr/>
            </a:lvl1pPr>
          </a:lstStyle>
          <a:p>
            <a:pPr>
              <a:defRPr/>
            </a:pPr>
            <a:fld id="{9D9485D6-CBC1-41FD-BCCB-F4DCC6CD1E25}" type="slidenum">
              <a:rPr lang="nl-NL" altLang="nl-NL"/>
              <a:pPr>
                <a:defRPr/>
              </a:pPr>
              <a:t>‹nr.›</a:t>
            </a:fld>
            <a:endParaRPr lang="nl-NL" altLang="nl-NL"/>
          </a:p>
        </p:txBody>
      </p:sp>
    </p:spTree>
    <p:extLst>
      <p:ext uri="{BB962C8B-B14F-4D97-AF65-F5344CB8AC3E}">
        <p14:creationId xmlns:p14="http://schemas.microsoft.com/office/powerpoint/2010/main" val="34034899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96925" y="4857750"/>
            <a:ext cx="8567738" cy="15017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
        <p:nvSpPr>
          <p:cNvPr id="4" name="Rectangle 6"/>
          <p:cNvSpPr>
            <a:spLocks noGrp="1" noChangeArrowheads="1"/>
          </p:cNvSpPr>
          <p:nvPr>
            <p:ph type="sldNum" idx="10"/>
          </p:nvPr>
        </p:nvSpPr>
        <p:spPr>
          <a:ln/>
        </p:spPr>
        <p:txBody>
          <a:bodyPr/>
          <a:lstStyle>
            <a:lvl1pPr>
              <a:defRPr/>
            </a:lvl1pPr>
          </a:lstStyle>
          <a:p>
            <a:pPr>
              <a:defRPr/>
            </a:pPr>
            <a:fld id="{BDE18016-7ACF-4B33-98B1-A6C628B0EC77}" type="slidenum">
              <a:rPr lang="nl-NL" altLang="nl-NL"/>
              <a:pPr>
                <a:defRPr/>
              </a:pPr>
              <a:t>‹nr.›</a:t>
            </a:fld>
            <a:endParaRPr lang="nl-NL" altLang="nl-NL"/>
          </a:p>
        </p:txBody>
      </p:sp>
    </p:spTree>
    <p:extLst>
      <p:ext uri="{BB962C8B-B14F-4D97-AF65-F5344CB8AC3E}">
        <p14:creationId xmlns:p14="http://schemas.microsoft.com/office/powerpoint/2010/main" val="11672742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1619250" y="1824038"/>
            <a:ext cx="3957638" cy="4354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5729288" y="1824038"/>
            <a:ext cx="3959225" cy="4354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6"/>
          <p:cNvSpPr>
            <a:spLocks noGrp="1" noChangeArrowheads="1"/>
          </p:cNvSpPr>
          <p:nvPr>
            <p:ph type="sldNum" idx="10"/>
          </p:nvPr>
        </p:nvSpPr>
        <p:spPr>
          <a:ln/>
        </p:spPr>
        <p:txBody>
          <a:bodyPr/>
          <a:lstStyle>
            <a:lvl1pPr>
              <a:defRPr/>
            </a:lvl1pPr>
          </a:lstStyle>
          <a:p>
            <a:pPr>
              <a:defRPr/>
            </a:pPr>
            <a:fld id="{7C3B2777-C135-48C6-8317-8235D78D0E98}" type="slidenum">
              <a:rPr lang="nl-NL" altLang="nl-NL"/>
              <a:pPr>
                <a:defRPr/>
              </a:pPr>
              <a:t>‹nr.›</a:t>
            </a:fld>
            <a:endParaRPr lang="nl-NL" altLang="nl-NL"/>
          </a:p>
        </p:txBody>
      </p:sp>
    </p:spTree>
    <p:extLst>
      <p:ext uri="{BB962C8B-B14F-4D97-AF65-F5344CB8AC3E}">
        <p14:creationId xmlns:p14="http://schemas.microsoft.com/office/powerpoint/2010/main" val="13764121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504825" y="303213"/>
            <a:ext cx="9072563" cy="1258887"/>
          </a:xfrm>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Rectangle 6"/>
          <p:cNvSpPr>
            <a:spLocks noGrp="1" noChangeArrowheads="1"/>
          </p:cNvSpPr>
          <p:nvPr>
            <p:ph type="sldNum" idx="10"/>
          </p:nvPr>
        </p:nvSpPr>
        <p:spPr>
          <a:ln/>
        </p:spPr>
        <p:txBody>
          <a:bodyPr/>
          <a:lstStyle>
            <a:lvl1pPr>
              <a:defRPr/>
            </a:lvl1pPr>
          </a:lstStyle>
          <a:p>
            <a:pPr>
              <a:defRPr/>
            </a:pPr>
            <a:fld id="{87F83A13-7077-47C9-B47A-1B7DF17CA4BC}" type="slidenum">
              <a:rPr lang="nl-NL" altLang="nl-NL"/>
              <a:pPr>
                <a:defRPr/>
              </a:pPr>
              <a:t>‹nr.›</a:t>
            </a:fld>
            <a:endParaRPr lang="nl-NL" altLang="nl-NL"/>
          </a:p>
        </p:txBody>
      </p:sp>
    </p:spTree>
    <p:extLst>
      <p:ext uri="{BB962C8B-B14F-4D97-AF65-F5344CB8AC3E}">
        <p14:creationId xmlns:p14="http://schemas.microsoft.com/office/powerpoint/2010/main" val="2373265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504825" y="303213"/>
            <a:ext cx="9072563" cy="1258887"/>
          </a:xfrm>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Rectangle 5"/>
          <p:cNvSpPr>
            <a:spLocks noGrp="1" noChangeArrowheads="1"/>
          </p:cNvSpPr>
          <p:nvPr>
            <p:ph type="sldNum" idx="10"/>
          </p:nvPr>
        </p:nvSpPr>
        <p:spPr>
          <a:ln/>
        </p:spPr>
        <p:txBody>
          <a:bodyPr/>
          <a:lstStyle>
            <a:lvl1pPr>
              <a:defRPr/>
            </a:lvl1pPr>
          </a:lstStyle>
          <a:p>
            <a:pPr>
              <a:defRPr/>
            </a:pPr>
            <a:fld id="{14A152F9-1EC5-41C6-B5DA-03BD0F29AEB5}" type="slidenum">
              <a:rPr lang="nl-NL" altLang="nl-NL"/>
              <a:pPr>
                <a:defRPr/>
              </a:pPr>
              <a:t>‹nr.›</a:t>
            </a:fld>
            <a:endParaRPr lang="nl-NL" altLang="nl-NL"/>
          </a:p>
        </p:txBody>
      </p:sp>
    </p:spTree>
    <p:extLst>
      <p:ext uri="{BB962C8B-B14F-4D97-AF65-F5344CB8AC3E}">
        <p14:creationId xmlns:p14="http://schemas.microsoft.com/office/powerpoint/2010/main" val="10368664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Rectangle 6"/>
          <p:cNvSpPr>
            <a:spLocks noGrp="1" noChangeArrowheads="1"/>
          </p:cNvSpPr>
          <p:nvPr>
            <p:ph type="sldNum" idx="10"/>
          </p:nvPr>
        </p:nvSpPr>
        <p:spPr>
          <a:ln/>
        </p:spPr>
        <p:txBody>
          <a:bodyPr/>
          <a:lstStyle>
            <a:lvl1pPr>
              <a:defRPr/>
            </a:lvl1pPr>
          </a:lstStyle>
          <a:p>
            <a:pPr>
              <a:defRPr/>
            </a:pPr>
            <a:fld id="{624147A0-0E10-4D77-AAEC-25FD7408E104}" type="slidenum">
              <a:rPr lang="nl-NL" altLang="nl-NL"/>
              <a:pPr>
                <a:defRPr/>
              </a:pPr>
              <a:t>‹nr.›</a:t>
            </a:fld>
            <a:endParaRPr lang="nl-NL" altLang="nl-NL"/>
          </a:p>
        </p:txBody>
      </p:sp>
    </p:spTree>
    <p:extLst>
      <p:ext uri="{BB962C8B-B14F-4D97-AF65-F5344CB8AC3E}">
        <p14:creationId xmlns:p14="http://schemas.microsoft.com/office/powerpoint/2010/main" val="2298501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6"/>
          <p:cNvSpPr>
            <a:spLocks noGrp="1" noChangeArrowheads="1"/>
          </p:cNvSpPr>
          <p:nvPr>
            <p:ph type="sldNum" idx="10"/>
          </p:nvPr>
        </p:nvSpPr>
        <p:spPr>
          <a:ln/>
        </p:spPr>
        <p:txBody>
          <a:bodyPr/>
          <a:lstStyle>
            <a:lvl1pPr>
              <a:defRPr/>
            </a:lvl1pPr>
          </a:lstStyle>
          <a:p>
            <a:pPr>
              <a:defRPr/>
            </a:pPr>
            <a:fld id="{5C9C172B-DE36-4ADE-B10C-C633F3415AFA}" type="slidenum">
              <a:rPr lang="nl-NL" altLang="nl-NL"/>
              <a:pPr>
                <a:defRPr/>
              </a:pPr>
              <a:t>‹nr.›</a:t>
            </a:fld>
            <a:endParaRPr lang="nl-NL" altLang="nl-NL"/>
          </a:p>
        </p:txBody>
      </p:sp>
    </p:spTree>
    <p:extLst>
      <p:ext uri="{BB962C8B-B14F-4D97-AF65-F5344CB8AC3E}">
        <p14:creationId xmlns:p14="http://schemas.microsoft.com/office/powerpoint/2010/main" val="16092592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504825" y="301625"/>
            <a:ext cx="3316288" cy="1279525"/>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6"/>
          <p:cNvSpPr>
            <a:spLocks noGrp="1" noChangeArrowheads="1"/>
          </p:cNvSpPr>
          <p:nvPr>
            <p:ph type="sldNum" idx="10"/>
          </p:nvPr>
        </p:nvSpPr>
        <p:spPr>
          <a:ln/>
        </p:spPr>
        <p:txBody>
          <a:bodyPr/>
          <a:lstStyle>
            <a:lvl1pPr>
              <a:defRPr/>
            </a:lvl1pPr>
          </a:lstStyle>
          <a:p>
            <a:pPr>
              <a:defRPr/>
            </a:pPr>
            <a:fld id="{63A32F82-8A0F-41C2-A066-7B36649F1877}" type="slidenum">
              <a:rPr lang="nl-NL" altLang="nl-NL"/>
              <a:pPr>
                <a:defRPr/>
              </a:pPr>
              <a:t>‹nr.›</a:t>
            </a:fld>
            <a:endParaRPr lang="nl-NL" altLang="nl-NL"/>
          </a:p>
        </p:txBody>
      </p:sp>
    </p:spTree>
    <p:extLst>
      <p:ext uri="{BB962C8B-B14F-4D97-AF65-F5344CB8AC3E}">
        <p14:creationId xmlns:p14="http://schemas.microsoft.com/office/powerpoint/2010/main" val="9828157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976438" y="5291138"/>
            <a:ext cx="6048375" cy="625475"/>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ijdelijke aanduiding voor tekst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6"/>
          <p:cNvSpPr>
            <a:spLocks noGrp="1" noChangeArrowheads="1"/>
          </p:cNvSpPr>
          <p:nvPr>
            <p:ph type="sldNum" idx="10"/>
          </p:nvPr>
        </p:nvSpPr>
        <p:spPr>
          <a:ln/>
        </p:spPr>
        <p:txBody>
          <a:bodyPr/>
          <a:lstStyle>
            <a:lvl1pPr>
              <a:defRPr/>
            </a:lvl1pPr>
          </a:lstStyle>
          <a:p>
            <a:pPr>
              <a:defRPr/>
            </a:pPr>
            <a:fld id="{8C7D8E60-5A8C-4398-95AA-1C4E8125D217}" type="slidenum">
              <a:rPr lang="nl-NL" altLang="nl-NL"/>
              <a:pPr>
                <a:defRPr/>
              </a:pPr>
              <a:t>‹nr.›</a:t>
            </a:fld>
            <a:endParaRPr lang="nl-NL" altLang="nl-NL"/>
          </a:p>
        </p:txBody>
      </p:sp>
    </p:spTree>
    <p:extLst>
      <p:ext uri="{BB962C8B-B14F-4D97-AF65-F5344CB8AC3E}">
        <p14:creationId xmlns:p14="http://schemas.microsoft.com/office/powerpoint/2010/main" val="15938133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6"/>
          <p:cNvSpPr>
            <a:spLocks noGrp="1" noChangeArrowheads="1"/>
          </p:cNvSpPr>
          <p:nvPr>
            <p:ph type="sldNum" idx="10"/>
          </p:nvPr>
        </p:nvSpPr>
        <p:spPr>
          <a:ln/>
        </p:spPr>
        <p:txBody>
          <a:bodyPr/>
          <a:lstStyle>
            <a:lvl1pPr>
              <a:defRPr/>
            </a:lvl1pPr>
          </a:lstStyle>
          <a:p>
            <a:pPr>
              <a:defRPr/>
            </a:pPr>
            <a:fld id="{584FEBF0-551D-46CF-8B31-C023BDCAFA1B}" type="slidenum">
              <a:rPr lang="nl-NL" altLang="nl-NL"/>
              <a:pPr>
                <a:defRPr/>
              </a:pPr>
              <a:t>‹nr.›</a:t>
            </a:fld>
            <a:endParaRPr lang="nl-NL" altLang="nl-NL"/>
          </a:p>
        </p:txBody>
      </p:sp>
    </p:spTree>
    <p:extLst>
      <p:ext uri="{BB962C8B-B14F-4D97-AF65-F5344CB8AC3E}">
        <p14:creationId xmlns:p14="http://schemas.microsoft.com/office/powerpoint/2010/main" val="18848512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7672388" y="287338"/>
            <a:ext cx="2016125" cy="5891212"/>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1619250" y="287338"/>
            <a:ext cx="5900738" cy="5891212"/>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6"/>
          <p:cNvSpPr>
            <a:spLocks noGrp="1" noChangeArrowheads="1"/>
          </p:cNvSpPr>
          <p:nvPr>
            <p:ph type="sldNum" idx="10"/>
          </p:nvPr>
        </p:nvSpPr>
        <p:spPr>
          <a:ln/>
        </p:spPr>
        <p:txBody>
          <a:bodyPr/>
          <a:lstStyle>
            <a:lvl1pPr>
              <a:defRPr/>
            </a:lvl1pPr>
          </a:lstStyle>
          <a:p>
            <a:pPr>
              <a:defRPr/>
            </a:pPr>
            <a:fld id="{437217D6-87B2-4E5A-9AB1-0B8B36DE76C4}" type="slidenum">
              <a:rPr lang="nl-NL" altLang="nl-NL"/>
              <a:pPr>
                <a:defRPr/>
              </a:pPr>
              <a:t>‹nr.›</a:t>
            </a:fld>
            <a:endParaRPr lang="nl-NL" altLang="nl-NL"/>
          </a:p>
        </p:txBody>
      </p:sp>
    </p:spTree>
    <p:extLst>
      <p:ext uri="{BB962C8B-B14F-4D97-AF65-F5344CB8AC3E}">
        <p14:creationId xmlns:p14="http://schemas.microsoft.com/office/powerpoint/2010/main" val="6616339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755650" y="2347913"/>
            <a:ext cx="8569325" cy="1620837"/>
          </a:xfrm>
        </p:spPr>
        <p:txBody>
          <a:bodyPr/>
          <a:lstStyle/>
          <a:p>
            <a:r>
              <a:rPr lang="nl-NL" smtClean="0"/>
              <a:t>Klik om de stijl te bewerken</a:t>
            </a:r>
            <a:endParaRPr lang="nl-NL"/>
          </a:p>
        </p:txBody>
      </p:sp>
      <p:sp>
        <p:nvSpPr>
          <p:cNvPr id="3" name="Ondertitel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smtClean="0"/>
              <a:t>Klik om de ondertitelstijl van het model te bewerken</a:t>
            </a:r>
            <a:endParaRPr lang="nl-NL"/>
          </a:p>
        </p:txBody>
      </p:sp>
      <p:sp>
        <p:nvSpPr>
          <p:cNvPr id="4" name="Rectangle 6"/>
          <p:cNvSpPr>
            <a:spLocks noGrp="1" noChangeArrowheads="1"/>
          </p:cNvSpPr>
          <p:nvPr>
            <p:ph type="sldNum" idx="10"/>
          </p:nvPr>
        </p:nvSpPr>
        <p:spPr>
          <a:ln/>
        </p:spPr>
        <p:txBody>
          <a:bodyPr/>
          <a:lstStyle>
            <a:lvl1pPr>
              <a:defRPr/>
            </a:lvl1pPr>
          </a:lstStyle>
          <a:p>
            <a:pPr>
              <a:defRPr/>
            </a:pPr>
            <a:fld id="{CA615D03-739F-496F-B786-BAE19A3B2430}" type="slidenum">
              <a:rPr lang="nl-NL" altLang="nl-NL"/>
              <a:pPr>
                <a:defRPr/>
              </a:pPr>
              <a:t>‹nr.›</a:t>
            </a:fld>
            <a:endParaRPr lang="nl-NL" altLang="nl-NL"/>
          </a:p>
        </p:txBody>
      </p:sp>
    </p:spTree>
    <p:extLst>
      <p:ext uri="{BB962C8B-B14F-4D97-AF65-F5344CB8AC3E}">
        <p14:creationId xmlns:p14="http://schemas.microsoft.com/office/powerpoint/2010/main" val="35128590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6"/>
          <p:cNvSpPr>
            <a:spLocks noGrp="1" noChangeArrowheads="1"/>
          </p:cNvSpPr>
          <p:nvPr>
            <p:ph type="sldNum" idx="10"/>
          </p:nvPr>
        </p:nvSpPr>
        <p:spPr>
          <a:ln/>
        </p:spPr>
        <p:txBody>
          <a:bodyPr/>
          <a:lstStyle>
            <a:lvl1pPr>
              <a:defRPr/>
            </a:lvl1pPr>
          </a:lstStyle>
          <a:p>
            <a:pPr>
              <a:defRPr/>
            </a:pPr>
            <a:fld id="{AA472E38-9287-477F-A37B-E3AE33D6B65A}" type="slidenum">
              <a:rPr lang="nl-NL" altLang="nl-NL"/>
              <a:pPr>
                <a:defRPr/>
              </a:pPr>
              <a:t>‹nr.›</a:t>
            </a:fld>
            <a:endParaRPr lang="nl-NL" altLang="nl-NL"/>
          </a:p>
        </p:txBody>
      </p:sp>
    </p:spTree>
    <p:extLst>
      <p:ext uri="{BB962C8B-B14F-4D97-AF65-F5344CB8AC3E}">
        <p14:creationId xmlns:p14="http://schemas.microsoft.com/office/powerpoint/2010/main" val="17086106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96925" y="4857750"/>
            <a:ext cx="8567738" cy="15017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
        <p:nvSpPr>
          <p:cNvPr id="4" name="Rectangle 6"/>
          <p:cNvSpPr>
            <a:spLocks noGrp="1" noChangeArrowheads="1"/>
          </p:cNvSpPr>
          <p:nvPr>
            <p:ph type="sldNum" idx="10"/>
          </p:nvPr>
        </p:nvSpPr>
        <p:spPr>
          <a:ln/>
        </p:spPr>
        <p:txBody>
          <a:bodyPr/>
          <a:lstStyle>
            <a:lvl1pPr>
              <a:defRPr/>
            </a:lvl1pPr>
          </a:lstStyle>
          <a:p>
            <a:pPr>
              <a:defRPr/>
            </a:pPr>
            <a:fld id="{60909B1B-D75A-4393-84FF-E5E9F8AB5B5C}" type="slidenum">
              <a:rPr lang="nl-NL" altLang="nl-NL"/>
              <a:pPr>
                <a:defRPr/>
              </a:pPr>
              <a:t>‹nr.›</a:t>
            </a:fld>
            <a:endParaRPr lang="nl-NL" altLang="nl-NL"/>
          </a:p>
        </p:txBody>
      </p:sp>
    </p:spTree>
    <p:extLst>
      <p:ext uri="{BB962C8B-B14F-4D97-AF65-F5344CB8AC3E}">
        <p14:creationId xmlns:p14="http://schemas.microsoft.com/office/powerpoint/2010/main" val="4214260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503238" y="1824038"/>
            <a:ext cx="4445000" cy="4354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5100638" y="1824038"/>
            <a:ext cx="4445000" cy="4354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6"/>
          <p:cNvSpPr>
            <a:spLocks noGrp="1" noChangeArrowheads="1"/>
          </p:cNvSpPr>
          <p:nvPr>
            <p:ph type="sldNum" idx="10"/>
          </p:nvPr>
        </p:nvSpPr>
        <p:spPr>
          <a:ln/>
        </p:spPr>
        <p:txBody>
          <a:bodyPr/>
          <a:lstStyle>
            <a:lvl1pPr>
              <a:defRPr/>
            </a:lvl1pPr>
          </a:lstStyle>
          <a:p>
            <a:pPr>
              <a:defRPr/>
            </a:pPr>
            <a:fld id="{908399FF-6AE4-4372-85B5-E52924BE3F07}" type="slidenum">
              <a:rPr lang="nl-NL" altLang="nl-NL"/>
              <a:pPr>
                <a:defRPr/>
              </a:pPr>
              <a:t>‹nr.›</a:t>
            </a:fld>
            <a:endParaRPr lang="nl-NL" altLang="nl-NL"/>
          </a:p>
        </p:txBody>
      </p:sp>
    </p:spTree>
    <p:extLst>
      <p:ext uri="{BB962C8B-B14F-4D97-AF65-F5344CB8AC3E}">
        <p14:creationId xmlns:p14="http://schemas.microsoft.com/office/powerpoint/2010/main" val="2100977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Rectangle 5"/>
          <p:cNvSpPr>
            <a:spLocks noGrp="1" noChangeArrowheads="1"/>
          </p:cNvSpPr>
          <p:nvPr>
            <p:ph type="sldNum" idx="10"/>
          </p:nvPr>
        </p:nvSpPr>
        <p:spPr>
          <a:ln/>
        </p:spPr>
        <p:txBody>
          <a:bodyPr/>
          <a:lstStyle>
            <a:lvl1pPr>
              <a:defRPr/>
            </a:lvl1pPr>
          </a:lstStyle>
          <a:p>
            <a:pPr>
              <a:defRPr/>
            </a:pPr>
            <a:fld id="{76ABA55A-C2A5-44D7-884B-9895DBF5B5C9}" type="slidenum">
              <a:rPr lang="nl-NL" altLang="nl-NL"/>
              <a:pPr>
                <a:defRPr/>
              </a:pPr>
              <a:t>‹nr.›</a:t>
            </a:fld>
            <a:endParaRPr lang="nl-NL" altLang="nl-NL"/>
          </a:p>
        </p:txBody>
      </p:sp>
    </p:spTree>
    <p:extLst>
      <p:ext uri="{BB962C8B-B14F-4D97-AF65-F5344CB8AC3E}">
        <p14:creationId xmlns:p14="http://schemas.microsoft.com/office/powerpoint/2010/main" val="14578931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504825" y="303213"/>
            <a:ext cx="9072563" cy="1258887"/>
          </a:xfrm>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Rectangle 6"/>
          <p:cNvSpPr>
            <a:spLocks noGrp="1" noChangeArrowheads="1"/>
          </p:cNvSpPr>
          <p:nvPr>
            <p:ph type="sldNum" idx="10"/>
          </p:nvPr>
        </p:nvSpPr>
        <p:spPr>
          <a:ln/>
        </p:spPr>
        <p:txBody>
          <a:bodyPr/>
          <a:lstStyle>
            <a:lvl1pPr>
              <a:defRPr/>
            </a:lvl1pPr>
          </a:lstStyle>
          <a:p>
            <a:pPr>
              <a:defRPr/>
            </a:pPr>
            <a:fld id="{B457860B-53B1-4738-90D3-5641956602FC}" type="slidenum">
              <a:rPr lang="nl-NL" altLang="nl-NL"/>
              <a:pPr>
                <a:defRPr/>
              </a:pPr>
              <a:t>‹nr.›</a:t>
            </a:fld>
            <a:endParaRPr lang="nl-NL" altLang="nl-NL"/>
          </a:p>
        </p:txBody>
      </p:sp>
    </p:spTree>
    <p:extLst>
      <p:ext uri="{BB962C8B-B14F-4D97-AF65-F5344CB8AC3E}">
        <p14:creationId xmlns:p14="http://schemas.microsoft.com/office/powerpoint/2010/main" val="30179928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Rectangle 6"/>
          <p:cNvSpPr>
            <a:spLocks noGrp="1" noChangeArrowheads="1"/>
          </p:cNvSpPr>
          <p:nvPr>
            <p:ph type="sldNum" idx="10"/>
          </p:nvPr>
        </p:nvSpPr>
        <p:spPr>
          <a:ln/>
        </p:spPr>
        <p:txBody>
          <a:bodyPr/>
          <a:lstStyle>
            <a:lvl1pPr>
              <a:defRPr/>
            </a:lvl1pPr>
          </a:lstStyle>
          <a:p>
            <a:pPr>
              <a:defRPr/>
            </a:pPr>
            <a:fld id="{622D446F-3ED2-4658-BB55-37478370D03B}" type="slidenum">
              <a:rPr lang="nl-NL" altLang="nl-NL"/>
              <a:pPr>
                <a:defRPr/>
              </a:pPr>
              <a:t>‹nr.›</a:t>
            </a:fld>
            <a:endParaRPr lang="nl-NL" altLang="nl-NL"/>
          </a:p>
        </p:txBody>
      </p:sp>
    </p:spTree>
    <p:extLst>
      <p:ext uri="{BB962C8B-B14F-4D97-AF65-F5344CB8AC3E}">
        <p14:creationId xmlns:p14="http://schemas.microsoft.com/office/powerpoint/2010/main" val="22464343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6"/>
          <p:cNvSpPr>
            <a:spLocks noGrp="1" noChangeArrowheads="1"/>
          </p:cNvSpPr>
          <p:nvPr>
            <p:ph type="sldNum" idx="10"/>
          </p:nvPr>
        </p:nvSpPr>
        <p:spPr>
          <a:ln/>
        </p:spPr>
        <p:txBody>
          <a:bodyPr/>
          <a:lstStyle>
            <a:lvl1pPr>
              <a:defRPr/>
            </a:lvl1pPr>
          </a:lstStyle>
          <a:p>
            <a:pPr>
              <a:defRPr/>
            </a:pPr>
            <a:fld id="{7FD820F4-5840-4676-A4DE-3183A2965270}" type="slidenum">
              <a:rPr lang="nl-NL" altLang="nl-NL"/>
              <a:pPr>
                <a:defRPr/>
              </a:pPr>
              <a:t>‹nr.›</a:t>
            </a:fld>
            <a:endParaRPr lang="nl-NL" altLang="nl-NL"/>
          </a:p>
        </p:txBody>
      </p:sp>
    </p:spTree>
    <p:extLst>
      <p:ext uri="{BB962C8B-B14F-4D97-AF65-F5344CB8AC3E}">
        <p14:creationId xmlns:p14="http://schemas.microsoft.com/office/powerpoint/2010/main" val="985163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504825" y="301625"/>
            <a:ext cx="3316288" cy="1279525"/>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6"/>
          <p:cNvSpPr>
            <a:spLocks noGrp="1" noChangeArrowheads="1"/>
          </p:cNvSpPr>
          <p:nvPr>
            <p:ph type="sldNum" idx="10"/>
          </p:nvPr>
        </p:nvSpPr>
        <p:spPr>
          <a:ln/>
        </p:spPr>
        <p:txBody>
          <a:bodyPr/>
          <a:lstStyle>
            <a:lvl1pPr>
              <a:defRPr/>
            </a:lvl1pPr>
          </a:lstStyle>
          <a:p>
            <a:pPr>
              <a:defRPr/>
            </a:pPr>
            <a:fld id="{0C93ECB2-BB39-47B1-A4B1-EF506A75B28A}" type="slidenum">
              <a:rPr lang="nl-NL" altLang="nl-NL"/>
              <a:pPr>
                <a:defRPr/>
              </a:pPr>
              <a:t>‹nr.›</a:t>
            </a:fld>
            <a:endParaRPr lang="nl-NL" altLang="nl-NL"/>
          </a:p>
        </p:txBody>
      </p:sp>
    </p:spTree>
    <p:extLst>
      <p:ext uri="{BB962C8B-B14F-4D97-AF65-F5344CB8AC3E}">
        <p14:creationId xmlns:p14="http://schemas.microsoft.com/office/powerpoint/2010/main" val="18557346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976438" y="5291138"/>
            <a:ext cx="6048375" cy="625475"/>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ijdelijke aanduiding voor tekst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6"/>
          <p:cNvSpPr>
            <a:spLocks noGrp="1" noChangeArrowheads="1"/>
          </p:cNvSpPr>
          <p:nvPr>
            <p:ph type="sldNum" idx="10"/>
          </p:nvPr>
        </p:nvSpPr>
        <p:spPr>
          <a:ln/>
        </p:spPr>
        <p:txBody>
          <a:bodyPr/>
          <a:lstStyle>
            <a:lvl1pPr>
              <a:defRPr/>
            </a:lvl1pPr>
          </a:lstStyle>
          <a:p>
            <a:pPr>
              <a:defRPr/>
            </a:pPr>
            <a:fld id="{5A2ACEAA-37D2-47C7-A5A2-C9AF49A62D0D}" type="slidenum">
              <a:rPr lang="nl-NL" altLang="nl-NL"/>
              <a:pPr>
                <a:defRPr/>
              </a:pPr>
              <a:t>‹nr.›</a:t>
            </a:fld>
            <a:endParaRPr lang="nl-NL" altLang="nl-NL"/>
          </a:p>
        </p:txBody>
      </p:sp>
    </p:spTree>
    <p:extLst>
      <p:ext uri="{BB962C8B-B14F-4D97-AF65-F5344CB8AC3E}">
        <p14:creationId xmlns:p14="http://schemas.microsoft.com/office/powerpoint/2010/main" val="25434618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6"/>
          <p:cNvSpPr>
            <a:spLocks noGrp="1" noChangeArrowheads="1"/>
          </p:cNvSpPr>
          <p:nvPr>
            <p:ph type="sldNum" idx="10"/>
          </p:nvPr>
        </p:nvSpPr>
        <p:spPr>
          <a:ln/>
        </p:spPr>
        <p:txBody>
          <a:bodyPr/>
          <a:lstStyle>
            <a:lvl1pPr>
              <a:defRPr/>
            </a:lvl1pPr>
          </a:lstStyle>
          <a:p>
            <a:pPr>
              <a:defRPr/>
            </a:pPr>
            <a:fld id="{0677988E-5686-4FDE-8E07-03349AEC3C9C}" type="slidenum">
              <a:rPr lang="nl-NL" altLang="nl-NL"/>
              <a:pPr>
                <a:defRPr/>
              </a:pPr>
              <a:t>‹nr.›</a:t>
            </a:fld>
            <a:endParaRPr lang="nl-NL" altLang="nl-NL"/>
          </a:p>
        </p:txBody>
      </p:sp>
    </p:spTree>
    <p:extLst>
      <p:ext uri="{BB962C8B-B14F-4D97-AF65-F5344CB8AC3E}">
        <p14:creationId xmlns:p14="http://schemas.microsoft.com/office/powerpoint/2010/main" val="2157980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7285038" y="287338"/>
            <a:ext cx="2260600" cy="5891212"/>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503238" y="287338"/>
            <a:ext cx="6629400" cy="5891212"/>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6"/>
          <p:cNvSpPr>
            <a:spLocks noGrp="1" noChangeArrowheads="1"/>
          </p:cNvSpPr>
          <p:nvPr>
            <p:ph type="sldNum" idx="10"/>
          </p:nvPr>
        </p:nvSpPr>
        <p:spPr>
          <a:ln/>
        </p:spPr>
        <p:txBody>
          <a:bodyPr/>
          <a:lstStyle>
            <a:lvl1pPr>
              <a:defRPr/>
            </a:lvl1pPr>
          </a:lstStyle>
          <a:p>
            <a:pPr>
              <a:defRPr/>
            </a:pPr>
            <a:fld id="{5947034D-956E-4C24-B0F2-B38104FD5755}" type="slidenum">
              <a:rPr lang="nl-NL" altLang="nl-NL"/>
              <a:pPr>
                <a:defRPr/>
              </a:pPr>
              <a:t>‹nr.›</a:t>
            </a:fld>
            <a:endParaRPr lang="nl-NL" altLang="nl-NL"/>
          </a:p>
        </p:txBody>
      </p:sp>
    </p:spTree>
    <p:extLst>
      <p:ext uri="{BB962C8B-B14F-4D97-AF65-F5344CB8AC3E}">
        <p14:creationId xmlns:p14="http://schemas.microsoft.com/office/powerpoint/2010/main" val="26905738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755650" y="2347913"/>
            <a:ext cx="8569325" cy="1620837"/>
          </a:xfrm>
        </p:spPr>
        <p:txBody>
          <a:bodyPr/>
          <a:lstStyle/>
          <a:p>
            <a:r>
              <a:rPr lang="nl-NL" smtClean="0"/>
              <a:t>Klik om de stijl te bewerken</a:t>
            </a:r>
            <a:endParaRPr lang="nl-NL"/>
          </a:p>
        </p:txBody>
      </p:sp>
      <p:sp>
        <p:nvSpPr>
          <p:cNvPr id="3" name="Ondertitel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smtClean="0"/>
              <a:t>Klik om de ondertitelstijl van het model te bewerken</a:t>
            </a:r>
            <a:endParaRPr lang="nl-NL"/>
          </a:p>
        </p:txBody>
      </p:sp>
      <p:sp>
        <p:nvSpPr>
          <p:cNvPr id="4" name="Rectangle 6"/>
          <p:cNvSpPr>
            <a:spLocks noGrp="1" noChangeArrowheads="1"/>
          </p:cNvSpPr>
          <p:nvPr>
            <p:ph type="sldNum" idx="10"/>
          </p:nvPr>
        </p:nvSpPr>
        <p:spPr>
          <a:ln/>
        </p:spPr>
        <p:txBody>
          <a:bodyPr/>
          <a:lstStyle>
            <a:lvl1pPr>
              <a:defRPr/>
            </a:lvl1pPr>
          </a:lstStyle>
          <a:p>
            <a:pPr>
              <a:defRPr/>
            </a:pPr>
            <a:fld id="{C8CF92B0-F24B-4287-BC02-972EE4EE3D45}" type="slidenum">
              <a:rPr lang="nl-NL" altLang="nl-NL"/>
              <a:pPr>
                <a:defRPr/>
              </a:pPr>
              <a:t>‹nr.›</a:t>
            </a:fld>
            <a:endParaRPr lang="nl-NL" altLang="nl-NL"/>
          </a:p>
        </p:txBody>
      </p:sp>
    </p:spTree>
    <p:extLst>
      <p:ext uri="{BB962C8B-B14F-4D97-AF65-F5344CB8AC3E}">
        <p14:creationId xmlns:p14="http://schemas.microsoft.com/office/powerpoint/2010/main" val="26852795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6"/>
          <p:cNvSpPr>
            <a:spLocks noGrp="1" noChangeArrowheads="1"/>
          </p:cNvSpPr>
          <p:nvPr>
            <p:ph type="sldNum" idx="10"/>
          </p:nvPr>
        </p:nvSpPr>
        <p:spPr>
          <a:ln/>
        </p:spPr>
        <p:txBody>
          <a:bodyPr/>
          <a:lstStyle>
            <a:lvl1pPr>
              <a:defRPr/>
            </a:lvl1pPr>
          </a:lstStyle>
          <a:p>
            <a:pPr>
              <a:defRPr/>
            </a:pPr>
            <a:fld id="{97BDEF37-9D4E-4544-8C77-67AAB0824285}" type="slidenum">
              <a:rPr lang="nl-NL" altLang="nl-NL"/>
              <a:pPr>
                <a:defRPr/>
              </a:pPr>
              <a:t>‹nr.›</a:t>
            </a:fld>
            <a:endParaRPr lang="nl-NL" altLang="nl-NL"/>
          </a:p>
        </p:txBody>
      </p:sp>
    </p:spTree>
    <p:extLst>
      <p:ext uri="{BB962C8B-B14F-4D97-AF65-F5344CB8AC3E}">
        <p14:creationId xmlns:p14="http://schemas.microsoft.com/office/powerpoint/2010/main" val="18605293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96925" y="4857750"/>
            <a:ext cx="8567738" cy="15017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
        <p:nvSpPr>
          <p:cNvPr id="4" name="Rectangle 6"/>
          <p:cNvSpPr>
            <a:spLocks noGrp="1" noChangeArrowheads="1"/>
          </p:cNvSpPr>
          <p:nvPr>
            <p:ph type="sldNum" idx="10"/>
          </p:nvPr>
        </p:nvSpPr>
        <p:spPr>
          <a:ln/>
        </p:spPr>
        <p:txBody>
          <a:bodyPr/>
          <a:lstStyle>
            <a:lvl1pPr>
              <a:defRPr/>
            </a:lvl1pPr>
          </a:lstStyle>
          <a:p>
            <a:pPr>
              <a:defRPr/>
            </a:pPr>
            <a:fld id="{B2EB5F04-4857-40CF-9F95-A04037427B51}" type="slidenum">
              <a:rPr lang="nl-NL" altLang="nl-NL"/>
              <a:pPr>
                <a:defRPr/>
              </a:pPr>
              <a:t>‹nr.›</a:t>
            </a:fld>
            <a:endParaRPr lang="nl-NL" altLang="nl-NL"/>
          </a:p>
        </p:txBody>
      </p:sp>
    </p:spTree>
    <p:extLst>
      <p:ext uri="{BB962C8B-B14F-4D97-AF65-F5344CB8AC3E}">
        <p14:creationId xmlns:p14="http://schemas.microsoft.com/office/powerpoint/2010/main" val="2368005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696C4684-F9E7-4A90-8C17-69FC4B504C8E}" type="slidenum">
              <a:rPr lang="nl-NL" altLang="nl-NL"/>
              <a:pPr>
                <a:defRPr/>
              </a:pPr>
              <a:t>‹nr.›</a:t>
            </a:fld>
            <a:endParaRPr lang="nl-NL" altLang="nl-NL"/>
          </a:p>
        </p:txBody>
      </p:sp>
    </p:spTree>
    <p:extLst>
      <p:ext uri="{BB962C8B-B14F-4D97-AF65-F5344CB8AC3E}">
        <p14:creationId xmlns:p14="http://schemas.microsoft.com/office/powerpoint/2010/main" val="1121523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503238" y="1800225"/>
            <a:ext cx="4445000" cy="43545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5100638" y="1800225"/>
            <a:ext cx="4445000" cy="43545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6"/>
          <p:cNvSpPr>
            <a:spLocks noGrp="1" noChangeArrowheads="1"/>
          </p:cNvSpPr>
          <p:nvPr>
            <p:ph type="sldNum" idx="10"/>
          </p:nvPr>
        </p:nvSpPr>
        <p:spPr>
          <a:ln/>
        </p:spPr>
        <p:txBody>
          <a:bodyPr/>
          <a:lstStyle>
            <a:lvl1pPr>
              <a:defRPr/>
            </a:lvl1pPr>
          </a:lstStyle>
          <a:p>
            <a:pPr>
              <a:defRPr/>
            </a:pPr>
            <a:fld id="{9216B044-7AAB-47DF-BFB7-D452D2E768B5}" type="slidenum">
              <a:rPr lang="nl-NL" altLang="nl-NL"/>
              <a:pPr>
                <a:defRPr/>
              </a:pPr>
              <a:t>‹nr.›</a:t>
            </a:fld>
            <a:endParaRPr lang="nl-NL" altLang="nl-NL"/>
          </a:p>
        </p:txBody>
      </p:sp>
    </p:spTree>
    <p:extLst>
      <p:ext uri="{BB962C8B-B14F-4D97-AF65-F5344CB8AC3E}">
        <p14:creationId xmlns:p14="http://schemas.microsoft.com/office/powerpoint/2010/main" val="25900530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504825" y="303213"/>
            <a:ext cx="9072563" cy="1258887"/>
          </a:xfrm>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Rectangle 6"/>
          <p:cNvSpPr>
            <a:spLocks noGrp="1" noChangeArrowheads="1"/>
          </p:cNvSpPr>
          <p:nvPr>
            <p:ph type="sldNum" idx="10"/>
          </p:nvPr>
        </p:nvSpPr>
        <p:spPr>
          <a:ln/>
        </p:spPr>
        <p:txBody>
          <a:bodyPr/>
          <a:lstStyle>
            <a:lvl1pPr>
              <a:defRPr/>
            </a:lvl1pPr>
          </a:lstStyle>
          <a:p>
            <a:pPr>
              <a:defRPr/>
            </a:pPr>
            <a:fld id="{D1B712CA-9479-498F-8F28-F14B4D96E70E}" type="slidenum">
              <a:rPr lang="nl-NL" altLang="nl-NL"/>
              <a:pPr>
                <a:defRPr/>
              </a:pPr>
              <a:t>‹nr.›</a:t>
            </a:fld>
            <a:endParaRPr lang="nl-NL" altLang="nl-NL"/>
          </a:p>
        </p:txBody>
      </p:sp>
    </p:spTree>
    <p:extLst>
      <p:ext uri="{BB962C8B-B14F-4D97-AF65-F5344CB8AC3E}">
        <p14:creationId xmlns:p14="http://schemas.microsoft.com/office/powerpoint/2010/main" val="42812333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Rectangle 6"/>
          <p:cNvSpPr>
            <a:spLocks noGrp="1" noChangeArrowheads="1"/>
          </p:cNvSpPr>
          <p:nvPr>
            <p:ph type="sldNum" idx="10"/>
          </p:nvPr>
        </p:nvSpPr>
        <p:spPr>
          <a:ln/>
        </p:spPr>
        <p:txBody>
          <a:bodyPr/>
          <a:lstStyle>
            <a:lvl1pPr>
              <a:defRPr/>
            </a:lvl1pPr>
          </a:lstStyle>
          <a:p>
            <a:pPr>
              <a:defRPr/>
            </a:pPr>
            <a:fld id="{E9DF0BDA-E7AA-4DC7-980D-ADD4C5E564E0}" type="slidenum">
              <a:rPr lang="nl-NL" altLang="nl-NL"/>
              <a:pPr>
                <a:defRPr/>
              </a:pPr>
              <a:t>‹nr.›</a:t>
            </a:fld>
            <a:endParaRPr lang="nl-NL" altLang="nl-NL"/>
          </a:p>
        </p:txBody>
      </p:sp>
    </p:spTree>
    <p:extLst>
      <p:ext uri="{BB962C8B-B14F-4D97-AF65-F5344CB8AC3E}">
        <p14:creationId xmlns:p14="http://schemas.microsoft.com/office/powerpoint/2010/main" val="30882019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6"/>
          <p:cNvSpPr>
            <a:spLocks noGrp="1" noChangeArrowheads="1"/>
          </p:cNvSpPr>
          <p:nvPr>
            <p:ph type="sldNum" idx="10"/>
          </p:nvPr>
        </p:nvSpPr>
        <p:spPr>
          <a:ln/>
        </p:spPr>
        <p:txBody>
          <a:bodyPr/>
          <a:lstStyle>
            <a:lvl1pPr>
              <a:defRPr/>
            </a:lvl1pPr>
          </a:lstStyle>
          <a:p>
            <a:pPr>
              <a:defRPr/>
            </a:pPr>
            <a:fld id="{455DB15F-EE51-4F3D-A1F7-2F25548E4A1A}" type="slidenum">
              <a:rPr lang="nl-NL" altLang="nl-NL"/>
              <a:pPr>
                <a:defRPr/>
              </a:pPr>
              <a:t>‹nr.›</a:t>
            </a:fld>
            <a:endParaRPr lang="nl-NL" altLang="nl-NL"/>
          </a:p>
        </p:txBody>
      </p:sp>
    </p:spTree>
    <p:extLst>
      <p:ext uri="{BB962C8B-B14F-4D97-AF65-F5344CB8AC3E}">
        <p14:creationId xmlns:p14="http://schemas.microsoft.com/office/powerpoint/2010/main" val="25227880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504825" y="301625"/>
            <a:ext cx="3316288" cy="1279525"/>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6"/>
          <p:cNvSpPr>
            <a:spLocks noGrp="1" noChangeArrowheads="1"/>
          </p:cNvSpPr>
          <p:nvPr>
            <p:ph type="sldNum" idx="10"/>
          </p:nvPr>
        </p:nvSpPr>
        <p:spPr>
          <a:ln/>
        </p:spPr>
        <p:txBody>
          <a:bodyPr/>
          <a:lstStyle>
            <a:lvl1pPr>
              <a:defRPr/>
            </a:lvl1pPr>
          </a:lstStyle>
          <a:p>
            <a:pPr>
              <a:defRPr/>
            </a:pPr>
            <a:fld id="{735DC432-B8AC-40D6-A3D5-FC977BEC458B}" type="slidenum">
              <a:rPr lang="nl-NL" altLang="nl-NL"/>
              <a:pPr>
                <a:defRPr/>
              </a:pPr>
              <a:t>‹nr.›</a:t>
            </a:fld>
            <a:endParaRPr lang="nl-NL" altLang="nl-NL"/>
          </a:p>
        </p:txBody>
      </p:sp>
    </p:spTree>
    <p:extLst>
      <p:ext uri="{BB962C8B-B14F-4D97-AF65-F5344CB8AC3E}">
        <p14:creationId xmlns:p14="http://schemas.microsoft.com/office/powerpoint/2010/main" val="22016027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976438" y="5291138"/>
            <a:ext cx="6048375" cy="625475"/>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ijdelijke aanduiding voor tekst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6"/>
          <p:cNvSpPr>
            <a:spLocks noGrp="1" noChangeArrowheads="1"/>
          </p:cNvSpPr>
          <p:nvPr>
            <p:ph type="sldNum" idx="10"/>
          </p:nvPr>
        </p:nvSpPr>
        <p:spPr>
          <a:ln/>
        </p:spPr>
        <p:txBody>
          <a:bodyPr/>
          <a:lstStyle>
            <a:lvl1pPr>
              <a:defRPr/>
            </a:lvl1pPr>
          </a:lstStyle>
          <a:p>
            <a:pPr>
              <a:defRPr/>
            </a:pPr>
            <a:fld id="{F42365DA-E790-4648-9894-1AFCA204BE80}" type="slidenum">
              <a:rPr lang="nl-NL" altLang="nl-NL"/>
              <a:pPr>
                <a:defRPr/>
              </a:pPr>
              <a:t>‹nr.›</a:t>
            </a:fld>
            <a:endParaRPr lang="nl-NL" altLang="nl-NL"/>
          </a:p>
        </p:txBody>
      </p:sp>
    </p:spTree>
    <p:extLst>
      <p:ext uri="{BB962C8B-B14F-4D97-AF65-F5344CB8AC3E}">
        <p14:creationId xmlns:p14="http://schemas.microsoft.com/office/powerpoint/2010/main" val="296033401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6"/>
          <p:cNvSpPr>
            <a:spLocks noGrp="1" noChangeArrowheads="1"/>
          </p:cNvSpPr>
          <p:nvPr>
            <p:ph type="sldNum" idx="10"/>
          </p:nvPr>
        </p:nvSpPr>
        <p:spPr>
          <a:ln/>
        </p:spPr>
        <p:txBody>
          <a:bodyPr/>
          <a:lstStyle>
            <a:lvl1pPr>
              <a:defRPr/>
            </a:lvl1pPr>
          </a:lstStyle>
          <a:p>
            <a:pPr>
              <a:defRPr/>
            </a:pPr>
            <a:fld id="{DF3551D1-7ACB-45C1-86BB-0A6956BB308D}" type="slidenum">
              <a:rPr lang="nl-NL" altLang="nl-NL"/>
              <a:pPr>
                <a:defRPr/>
              </a:pPr>
              <a:t>‹nr.›</a:t>
            </a:fld>
            <a:endParaRPr lang="nl-NL" altLang="nl-NL"/>
          </a:p>
        </p:txBody>
      </p:sp>
    </p:spTree>
    <p:extLst>
      <p:ext uri="{BB962C8B-B14F-4D97-AF65-F5344CB8AC3E}">
        <p14:creationId xmlns:p14="http://schemas.microsoft.com/office/powerpoint/2010/main" val="293367787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7285038" y="576263"/>
            <a:ext cx="2260600" cy="5578475"/>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503238" y="576263"/>
            <a:ext cx="6629400" cy="557847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6"/>
          <p:cNvSpPr>
            <a:spLocks noGrp="1" noChangeArrowheads="1"/>
          </p:cNvSpPr>
          <p:nvPr>
            <p:ph type="sldNum" idx="10"/>
          </p:nvPr>
        </p:nvSpPr>
        <p:spPr>
          <a:ln/>
        </p:spPr>
        <p:txBody>
          <a:bodyPr/>
          <a:lstStyle>
            <a:lvl1pPr>
              <a:defRPr/>
            </a:lvl1pPr>
          </a:lstStyle>
          <a:p>
            <a:pPr>
              <a:defRPr/>
            </a:pPr>
            <a:fld id="{9A9AB0B1-4541-45EC-A091-813698BE8AEF}" type="slidenum">
              <a:rPr lang="nl-NL" altLang="nl-NL"/>
              <a:pPr>
                <a:defRPr/>
              </a:pPr>
              <a:t>‹nr.›</a:t>
            </a:fld>
            <a:endParaRPr lang="nl-NL" altLang="nl-NL"/>
          </a:p>
        </p:txBody>
      </p:sp>
    </p:spTree>
    <p:extLst>
      <p:ext uri="{BB962C8B-B14F-4D97-AF65-F5344CB8AC3E}">
        <p14:creationId xmlns:p14="http://schemas.microsoft.com/office/powerpoint/2010/main" val="17268677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755650" y="2347913"/>
            <a:ext cx="8569325" cy="1620837"/>
          </a:xfrm>
        </p:spPr>
        <p:txBody>
          <a:bodyPr/>
          <a:lstStyle/>
          <a:p>
            <a:r>
              <a:rPr lang="nl-NL" smtClean="0"/>
              <a:t>Klik om de stijl te bewerken</a:t>
            </a:r>
            <a:endParaRPr lang="nl-NL"/>
          </a:p>
        </p:txBody>
      </p:sp>
      <p:sp>
        <p:nvSpPr>
          <p:cNvPr id="3" name="Ondertitel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smtClean="0"/>
              <a:t>Klik om de ondertitelstijl van het model te bewerken</a:t>
            </a:r>
            <a:endParaRPr lang="nl-NL"/>
          </a:p>
        </p:txBody>
      </p:sp>
      <p:sp>
        <p:nvSpPr>
          <p:cNvPr id="4" name="Rectangle 6"/>
          <p:cNvSpPr>
            <a:spLocks noGrp="1" noChangeArrowheads="1"/>
          </p:cNvSpPr>
          <p:nvPr>
            <p:ph type="sldNum" idx="10"/>
          </p:nvPr>
        </p:nvSpPr>
        <p:spPr>
          <a:ln/>
        </p:spPr>
        <p:txBody>
          <a:bodyPr/>
          <a:lstStyle>
            <a:lvl1pPr>
              <a:defRPr/>
            </a:lvl1pPr>
          </a:lstStyle>
          <a:p>
            <a:pPr>
              <a:defRPr/>
            </a:pPr>
            <a:fld id="{625A63DE-EE48-4E6B-B73A-8DD3E862ADBD}" type="slidenum">
              <a:rPr lang="nl-NL" altLang="nl-NL"/>
              <a:pPr>
                <a:defRPr/>
              </a:pPr>
              <a:t>‹nr.›</a:t>
            </a:fld>
            <a:endParaRPr lang="nl-NL" altLang="nl-NL"/>
          </a:p>
        </p:txBody>
      </p:sp>
    </p:spTree>
    <p:extLst>
      <p:ext uri="{BB962C8B-B14F-4D97-AF65-F5344CB8AC3E}">
        <p14:creationId xmlns:p14="http://schemas.microsoft.com/office/powerpoint/2010/main" val="399635232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6"/>
          <p:cNvSpPr>
            <a:spLocks noGrp="1" noChangeArrowheads="1"/>
          </p:cNvSpPr>
          <p:nvPr>
            <p:ph type="sldNum" idx="10"/>
          </p:nvPr>
        </p:nvSpPr>
        <p:spPr>
          <a:ln/>
        </p:spPr>
        <p:txBody>
          <a:bodyPr/>
          <a:lstStyle>
            <a:lvl1pPr>
              <a:defRPr/>
            </a:lvl1pPr>
          </a:lstStyle>
          <a:p>
            <a:pPr>
              <a:defRPr/>
            </a:pPr>
            <a:fld id="{833854C1-D464-4C07-9D57-5466EFE4922C}" type="slidenum">
              <a:rPr lang="nl-NL" altLang="nl-NL"/>
              <a:pPr>
                <a:defRPr/>
              </a:pPr>
              <a:t>‹nr.›</a:t>
            </a:fld>
            <a:endParaRPr lang="nl-NL" altLang="nl-NL"/>
          </a:p>
        </p:txBody>
      </p:sp>
    </p:spTree>
    <p:extLst>
      <p:ext uri="{BB962C8B-B14F-4D97-AF65-F5344CB8AC3E}">
        <p14:creationId xmlns:p14="http://schemas.microsoft.com/office/powerpoint/2010/main" val="3041537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504825" y="301625"/>
            <a:ext cx="3316288" cy="1279525"/>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5"/>
          <p:cNvSpPr>
            <a:spLocks noGrp="1" noChangeArrowheads="1"/>
          </p:cNvSpPr>
          <p:nvPr>
            <p:ph type="sldNum" idx="10"/>
          </p:nvPr>
        </p:nvSpPr>
        <p:spPr>
          <a:ln/>
        </p:spPr>
        <p:txBody>
          <a:bodyPr/>
          <a:lstStyle>
            <a:lvl1pPr>
              <a:defRPr/>
            </a:lvl1pPr>
          </a:lstStyle>
          <a:p>
            <a:pPr>
              <a:defRPr/>
            </a:pPr>
            <a:fld id="{3AE6EA2D-185A-419C-984A-7187926E488D}" type="slidenum">
              <a:rPr lang="nl-NL" altLang="nl-NL"/>
              <a:pPr>
                <a:defRPr/>
              </a:pPr>
              <a:t>‹nr.›</a:t>
            </a:fld>
            <a:endParaRPr lang="nl-NL" altLang="nl-NL"/>
          </a:p>
        </p:txBody>
      </p:sp>
    </p:spTree>
    <p:extLst>
      <p:ext uri="{BB962C8B-B14F-4D97-AF65-F5344CB8AC3E}">
        <p14:creationId xmlns:p14="http://schemas.microsoft.com/office/powerpoint/2010/main" val="8762183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96925" y="4857750"/>
            <a:ext cx="8567738" cy="15017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
        <p:nvSpPr>
          <p:cNvPr id="4" name="Rectangle 6"/>
          <p:cNvSpPr>
            <a:spLocks noGrp="1" noChangeArrowheads="1"/>
          </p:cNvSpPr>
          <p:nvPr>
            <p:ph type="sldNum" idx="10"/>
          </p:nvPr>
        </p:nvSpPr>
        <p:spPr>
          <a:ln/>
        </p:spPr>
        <p:txBody>
          <a:bodyPr/>
          <a:lstStyle>
            <a:lvl1pPr>
              <a:defRPr/>
            </a:lvl1pPr>
          </a:lstStyle>
          <a:p>
            <a:pPr>
              <a:defRPr/>
            </a:pPr>
            <a:fld id="{85856D6E-26EE-4DF8-8B6A-26B7B8BB8D78}" type="slidenum">
              <a:rPr lang="nl-NL" altLang="nl-NL"/>
              <a:pPr>
                <a:defRPr/>
              </a:pPr>
              <a:t>‹nr.›</a:t>
            </a:fld>
            <a:endParaRPr lang="nl-NL" altLang="nl-NL"/>
          </a:p>
        </p:txBody>
      </p:sp>
    </p:spTree>
    <p:extLst>
      <p:ext uri="{BB962C8B-B14F-4D97-AF65-F5344CB8AC3E}">
        <p14:creationId xmlns:p14="http://schemas.microsoft.com/office/powerpoint/2010/main" val="42164859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503238" y="1824038"/>
            <a:ext cx="4445000" cy="581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5100638" y="1824038"/>
            <a:ext cx="4445000" cy="581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6"/>
          <p:cNvSpPr>
            <a:spLocks noGrp="1" noChangeArrowheads="1"/>
          </p:cNvSpPr>
          <p:nvPr>
            <p:ph type="sldNum" idx="10"/>
          </p:nvPr>
        </p:nvSpPr>
        <p:spPr>
          <a:ln/>
        </p:spPr>
        <p:txBody>
          <a:bodyPr/>
          <a:lstStyle>
            <a:lvl1pPr>
              <a:defRPr/>
            </a:lvl1pPr>
          </a:lstStyle>
          <a:p>
            <a:pPr>
              <a:defRPr/>
            </a:pPr>
            <a:fld id="{1F4C7488-C45C-48A7-982B-BD3D2480304E}" type="slidenum">
              <a:rPr lang="nl-NL" altLang="nl-NL"/>
              <a:pPr>
                <a:defRPr/>
              </a:pPr>
              <a:t>‹nr.›</a:t>
            </a:fld>
            <a:endParaRPr lang="nl-NL" altLang="nl-NL"/>
          </a:p>
        </p:txBody>
      </p:sp>
    </p:spTree>
    <p:extLst>
      <p:ext uri="{BB962C8B-B14F-4D97-AF65-F5344CB8AC3E}">
        <p14:creationId xmlns:p14="http://schemas.microsoft.com/office/powerpoint/2010/main" val="39745450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504825" y="303213"/>
            <a:ext cx="9072563" cy="1258887"/>
          </a:xfrm>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Rectangle 6"/>
          <p:cNvSpPr>
            <a:spLocks noGrp="1" noChangeArrowheads="1"/>
          </p:cNvSpPr>
          <p:nvPr>
            <p:ph type="sldNum" idx="10"/>
          </p:nvPr>
        </p:nvSpPr>
        <p:spPr>
          <a:ln/>
        </p:spPr>
        <p:txBody>
          <a:bodyPr/>
          <a:lstStyle>
            <a:lvl1pPr>
              <a:defRPr/>
            </a:lvl1pPr>
          </a:lstStyle>
          <a:p>
            <a:pPr>
              <a:defRPr/>
            </a:pPr>
            <a:fld id="{B5D5DEA5-6239-412E-9E4B-5E1930C95F6F}" type="slidenum">
              <a:rPr lang="nl-NL" altLang="nl-NL"/>
              <a:pPr>
                <a:defRPr/>
              </a:pPr>
              <a:t>‹nr.›</a:t>
            </a:fld>
            <a:endParaRPr lang="nl-NL" altLang="nl-NL"/>
          </a:p>
        </p:txBody>
      </p:sp>
    </p:spTree>
    <p:extLst>
      <p:ext uri="{BB962C8B-B14F-4D97-AF65-F5344CB8AC3E}">
        <p14:creationId xmlns:p14="http://schemas.microsoft.com/office/powerpoint/2010/main" val="343425027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Rectangle 6"/>
          <p:cNvSpPr>
            <a:spLocks noGrp="1" noChangeArrowheads="1"/>
          </p:cNvSpPr>
          <p:nvPr>
            <p:ph type="sldNum" idx="10"/>
          </p:nvPr>
        </p:nvSpPr>
        <p:spPr>
          <a:ln/>
        </p:spPr>
        <p:txBody>
          <a:bodyPr/>
          <a:lstStyle>
            <a:lvl1pPr>
              <a:defRPr/>
            </a:lvl1pPr>
          </a:lstStyle>
          <a:p>
            <a:pPr>
              <a:defRPr/>
            </a:pPr>
            <a:fld id="{41E7EA5D-BB5B-4D17-9FF6-9EC57D0A3000}" type="slidenum">
              <a:rPr lang="nl-NL" altLang="nl-NL"/>
              <a:pPr>
                <a:defRPr/>
              </a:pPr>
              <a:t>‹nr.›</a:t>
            </a:fld>
            <a:endParaRPr lang="nl-NL" altLang="nl-NL"/>
          </a:p>
        </p:txBody>
      </p:sp>
    </p:spTree>
    <p:extLst>
      <p:ext uri="{BB962C8B-B14F-4D97-AF65-F5344CB8AC3E}">
        <p14:creationId xmlns:p14="http://schemas.microsoft.com/office/powerpoint/2010/main" val="78170252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6"/>
          <p:cNvSpPr>
            <a:spLocks noGrp="1" noChangeArrowheads="1"/>
          </p:cNvSpPr>
          <p:nvPr>
            <p:ph type="sldNum" idx="10"/>
          </p:nvPr>
        </p:nvSpPr>
        <p:spPr>
          <a:ln/>
        </p:spPr>
        <p:txBody>
          <a:bodyPr/>
          <a:lstStyle>
            <a:lvl1pPr>
              <a:defRPr/>
            </a:lvl1pPr>
          </a:lstStyle>
          <a:p>
            <a:pPr>
              <a:defRPr/>
            </a:pPr>
            <a:fld id="{73EE14D0-B429-4E71-A18E-53BE7579A295}" type="slidenum">
              <a:rPr lang="nl-NL" altLang="nl-NL"/>
              <a:pPr>
                <a:defRPr/>
              </a:pPr>
              <a:t>‹nr.›</a:t>
            </a:fld>
            <a:endParaRPr lang="nl-NL" altLang="nl-NL"/>
          </a:p>
        </p:txBody>
      </p:sp>
    </p:spTree>
    <p:extLst>
      <p:ext uri="{BB962C8B-B14F-4D97-AF65-F5344CB8AC3E}">
        <p14:creationId xmlns:p14="http://schemas.microsoft.com/office/powerpoint/2010/main" val="1798032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504825" y="301625"/>
            <a:ext cx="3316288" cy="1279525"/>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6"/>
          <p:cNvSpPr>
            <a:spLocks noGrp="1" noChangeArrowheads="1"/>
          </p:cNvSpPr>
          <p:nvPr>
            <p:ph type="sldNum" idx="10"/>
          </p:nvPr>
        </p:nvSpPr>
        <p:spPr>
          <a:ln/>
        </p:spPr>
        <p:txBody>
          <a:bodyPr/>
          <a:lstStyle>
            <a:lvl1pPr>
              <a:defRPr/>
            </a:lvl1pPr>
          </a:lstStyle>
          <a:p>
            <a:pPr>
              <a:defRPr/>
            </a:pPr>
            <a:fld id="{82B4D727-5F97-4F62-960C-7A147CE68777}" type="slidenum">
              <a:rPr lang="nl-NL" altLang="nl-NL"/>
              <a:pPr>
                <a:defRPr/>
              </a:pPr>
              <a:t>‹nr.›</a:t>
            </a:fld>
            <a:endParaRPr lang="nl-NL" altLang="nl-NL"/>
          </a:p>
        </p:txBody>
      </p:sp>
    </p:spTree>
    <p:extLst>
      <p:ext uri="{BB962C8B-B14F-4D97-AF65-F5344CB8AC3E}">
        <p14:creationId xmlns:p14="http://schemas.microsoft.com/office/powerpoint/2010/main" val="19945813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976438" y="5291138"/>
            <a:ext cx="6048375" cy="625475"/>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ijdelijke aanduiding voor tekst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6"/>
          <p:cNvSpPr>
            <a:spLocks noGrp="1" noChangeArrowheads="1"/>
          </p:cNvSpPr>
          <p:nvPr>
            <p:ph type="sldNum" idx="10"/>
          </p:nvPr>
        </p:nvSpPr>
        <p:spPr>
          <a:ln/>
        </p:spPr>
        <p:txBody>
          <a:bodyPr/>
          <a:lstStyle>
            <a:lvl1pPr>
              <a:defRPr/>
            </a:lvl1pPr>
          </a:lstStyle>
          <a:p>
            <a:pPr>
              <a:defRPr/>
            </a:pPr>
            <a:fld id="{194E5299-AC38-4890-A296-3B21AA4FCA37}" type="slidenum">
              <a:rPr lang="nl-NL" altLang="nl-NL"/>
              <a:pPr>
                <a:defRPr/>
              </a:pPr>
              <a:t>‹nr.›</a:t>
            </a:fld>
            <a:endParaRPr lang="nl-NL" altLang="nl-NL"/>
          </a:p>
        </p:txBody>
      </p:sp>
    </p:spTree>
    <p:extLst>
      <p:ext uri="{BB962C8B-B14F-4D97-AF65-F5344CB8AC3E}">
        <p14:creationId xmlns:p14="http://schemas.microsoft.com/office/powerpoint/2010/main" val="118675831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6"/>
          <p:cNvSpPr>
            <a:spLocks noGrp="1" noChangeArrowheads="1"/>
          </p:cNvSpPr>
          <p:nvPr>
            <p:ph type="sldNum" idx="10"/>
          </p:nvPr>
        </p:nvSpPr>
        <p:spPr>
          <a:ln/>
        </p:spPr>
        <p:txBody>
          <a:bodyPr/>
          <a:lstStyle>
            <a:lvl1pPr>
              <a:defRPr/>
            </a:lvl1pPr>
          </a:lstStyle>
          <a:p>
            <a:pPr>
              <a:defRPr/>
            </a:pPr>
            <a:fld id="{3288A762-5A1E-4D03-9C8C-DBF51ACA10F4}" type="slidenum">
              <a:rPr lang="nl-NL" altLang="nl-NL"/>
              <a:pPr>
                <a:defRPr/>
              </a:pPr>
              <a:t>‹nr.›</a:t>
            </a:fld>
            <a:endParaRPr lang="nl-NL" altLang="nl-NL"/>
          </a:p>
        </p:txBody>
      </p:sp>
    </p:spTree>
    <p:extLst>
      <p:ext uri="{BB962C8B-B14F-4D97-AF65-F5344CB8AC3E}">
        <p14:creationId xmlns:p14="http://schemas.microsoft.com/office/powerpoint/2010/main" val="42060539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7285038" y="287338"/>
            <a:ext cx="2260600" cy="7353300"/>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503238" y="287338"/>
            <a:ext cx="6629400" cy="7353300"/>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6"/>
          <p:cNvSpPr>
            <a:spLocks noGrp="1" noChangeArrowheads="1"/>
          </p:cNvSpPr>
          <p:nvPr>
            <p:ph type="sldNum" idx="10"/>
          </p:nvPr>
        </p:nvSpPr>
        <p:spPr>
          <a:ln/>
        </p:spPr>
        <p:txBody>
          <a:bodyPr/>
          <a:lstStyle>
            <a:lvl1pPr>
              <a:defRPr/>
            </a:lvl1pPr>
          </a:lstStyle>
          <a:p>
            <a:pPr>
              <a:defRPr/>
            </a:pPr>
            <a:fld id="{F2FFEAD8-6589-4B99-8D92-39BD5F616A05}" type="slidenum">
              <a:rPr lang="nl-NL" altLang="nl-NL"/>
              <a:pPr>
                <a:defRPr/>
              </a:pPr>
              <a:t>‹nr.›</a:t>
            </a:fld>
            <a:endParaRPr lang="nl-NL" altLang="nl-NL"/>
          </a:p>
        </p:txBody>
      </p:sp>
    </p:spTree>
    <p:extLst>
      <p:ext uri="{BB962C8B-B14F-4D97-AF65-F5344CB8AC3E}">
        <p14:creationId xmlns:p14="http://schemas.microsoft.com/office/powerpoint/2010/main" val="231628583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755650" y="2347913"/>
            <a:ext cx="8569325" cy="1620837"/>
          </a:xfrm>
        </p:spPr>
        <p:txBody>
          <a:bodyPr/>
          <a:lstStyle/>
          <a:p>
            <a:r>
              <a:rPr lang="nl-NL" smtClean="0"/>
              <a:t>Klik om de stijl te bewerken</a:t>
            </a:r>
            <a:endParaRPr lang="nl-NL"/>
          </a:p>
        </p:txBody>
      </p:sp>
      <p:sp>
        <p:nvSpPr>
          <p:cNvPr id="3" name="Ondertitel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smtClean="0"/>
              <a:t>Klik om de ondertitelstijl van het model te bewerken</a:t>
            </a:r>
            <a:endParaRPr lang="nl-NL"/>
          </a:p>
        </p:txBody>
      </p:sp>
      <p:sp>
        <p:nvSpPr>
          <p:cNvPr id="4" name="Rectangle 6"/>
          <p:cNvSpPr>
            <a:spLocks noGrp="1" noChangeArrowheads="1"/>
          </p:cNvSpPr>
          <p:nvPr>
            <p:ph type="sldNum" idx="10"/>
          </p:nvPr>
        </p:nvSpPr>
        <p:spPr>
          <a:ln/>
        </p:spPr>
        <p:txBody>
          <a:bodyPr/>
          <a:lstStyle>
            <a:lvl1pPr>
              <a:defRPr/>
            </a:lvl1pPr>
          </a:lstStyle>
          <a:p>
            <a:pPr>
              <a:defRPr/>
            </a:pPr>
            <a:fld id="{C7182AF5-A4CD-4BBD-9BEF-BDF7E9EA3B6F}" type="slidenum">
              <a:rPr lang="nl-NL" altLang="nl-NL"/>
              <a:pPr>
                <a:defRPr/>
              </a:pPr>
              <a:t>‹nr.›</a:t>
            </a:fld>
            <a:endParaRPr lang="nl-NL" altLang="nl-NL"/>
          </a:p>
        </p:txBody>
      </p:sp>
    </p:spTree>
    <p:extLst>
      <p:ext uri="{BB962C8B-B14F-4D97-AF65-F5344CB8AC3E}">
        <p14:creationId xmlns:p14="http://schemas.microsoft.com/office/powerpoint/2010/main" val="2405130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976438" y="5291138"/>
            <a:ext cx="6048375" cy="625475"/>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ijdelijke aanduiding voor tekst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5"/>
          <p:cNvSpPr>
            <a:spLocks noGrp="1" noChangeArrowheads="1"/>
          </p:cNvSpPr>
          <p:nvPr>
            <p:ph type="sldNum" idx="10"/>
          </p:nvPr>
        </p:nvSpPr>
        <p:spPr>
          <a:ln/>
        </p:spPr>
        <p:txBody>
          <a:bodyPr/>
          <a:lstStyle>
            <a:lvl1pPr>
              <a:defRPr/>
            </a:lvl1pPr>
          </a:lstStyle>
          <a:p>
            <a:pPr>
              <a:defRPr/>
            </a:pPr>
            <a:fld id="{043279AF-81AD-457B-8F35-915F659C3BF7}" type="slidenum">
              <a:rPr lang="nl-NL" altLang="nl-NL"/>
              <a:pPr>
                <a:defRPr/>
              </a:pPr>
              <a:t>‹nr.›</a:t>
            </a:fld>
            <a:endParaRPr lang="nl-NL" altLang="nl-NL"/>
          </a:p>
        </p:txBody>
      </p:sp>
    </p:spTree>
    <p:extLst>
      <p:ext uri="{BB962C8B-B14F-4D97-AF65-F5344CB8AC3E}">
        <p14:creationId xmlns:p14="http://schemas.microsoft.com/office/powerpoint/2010/main" val="61646077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6"/>
          <p:cNvSpPr>
            <a:spLocks noGrp="1" noChangeArrowheads="1"/>
          </p:cNvSpPr>
          <p:nvPr>
            <p:ph type="sldNum" idx="10"/>
          </p:nvPr>
        </p:nvSpPr>
        <p:spPr>
          <a:ln/>
        </p:spPr>
        <p:txBody>
          <a:bodyPr/>
          <a:lstStyle>
            <a:lvl1pPr>
              <a:defRPr/>
            </a:lvl1pPr>
          </a:lstStyle>
          <a:p>
            <a:pPr>
              <a:defRPr/>
            </a:pPr>
            <a:fld id="{07710275-1074-48D4-AD56-D5D105EC2C68}" type="slidenum">
              <a:rPr lang="nl-NL" altLang="nl-NL"/>
              <a:pPr>
                <a:defRPr/>
              </a:pPr>
              <a:t>‹nr.›</a:t>
            </a:fld>
            <a:endParaRPr lang="nl-NL" altLang="nl-NL"/>
          </a:p>
        </p:txBody>
      </p:sp>
    </p:spTree>
    <p:extLst>
      <p:ext uri="{BB962C8B-B14F-4D97-AF65-F5344CB8AC3E}">
        <p14:creationId xmlns:p14="http://schemas.microsoft.com/office/powerpoint/2010/main" val="374460822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96925" y="4857750"/>
            <a:ext cx="8567738" cy="15017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
        <p:nvSpPr>
          <p:cNvPr id="4" name="Rectangle 6"/>
          <p:cNvSpPr>
            <a:spLocks noGrp="1" noChangeArrowheads="1"/>
          </p:cNvSpPr>
          <p:nvPr>
            <p:ph type="sldNum" idx="10"/>
          </p:nvPr>
        </p:nvSpPr>
        <p:spPr>
          <a:ln/>
        </p:spPr>
        <p:txBody>
          <a:bodyPr/>
          <a:lstStyle>
            <a:lvl1pPr>
              <a:defRPr/>
            </a:lvl1pPr>
          </a:lstStyle>
          <a:p>
            <a:pPr>
              <a:defRPr/>
            </a:pPr>
            <a:fld id="{FE7921F8-8ADB-494B-A069-931DB8782FC9}" type="slidenum">
              <a:rPr lang="nl-NL" altLang="nl-NL"/>
              <a:pPr>
                <a:defRPr/>
              </a:pPr>
              <a:t>‹nr.›</a:t>
            </a:fld>
            <a:endParaRPr lang="nl-NL" altLang="nl-NL"/>
          </a:p>
        </p:txBody>
      </p:sp>
    </p:spTree>
    <p:extLst>
      <p:ext uri="{BB962C8B-B14F-4D97-AF65-F5344CB8AC3E}">
        <p14:creationId xmlns:p14="http://schemas.microsoft.com/office/powerpoint/2010/main" val="277201403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503238" y="1824038"/>
            <a:ext cx="4445000" cy="4354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5100638" y="1824038"/>
            <a:ext cx="4445000" cy="4354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6"/>
          <p:cNvSpPr>
            <a:spLocks noGrp="1" noChangeArrowheads="1"/>
          </p:cNvSpPr>
          <p:nvPr>
            <p:ph type="sldNum" idx="10"/>
          </p:nvPr>
        </p:nvSpPr>
        <p:spPr>
          <a:ln/>
        </p:spPr>
        <p:txBody>
          <a:bodyPr/>
          <a:lstStyle>
            <a:lvl1pPr>
              <a:defRPr/>
            </a:lvl1pPr>
          </a:lstStyle>
          <a:p>
            <a:pPr>
              <a:defRPr/>
            </a:pPr>
            <a:fld id="{5E0BD2BD-82CE-4AE5-989B-93C06E40291E}" type="slidenum">
              <a:rPr lang="nl-NL" altLang="nl-NL"/>
              <a:pPr>
                <a:defRPr/>
              </a:pPr>
              <a:t>‹nr.›</a:t>
            </a:fld>
            <a:endParaRPr lang="nl-NL" altLang="nl-NL"/>
          </a:p>
        </p:txBody>
      </p:sp>
    </p:spTree>
    <p:extLst>
      <p:ext uri="{BB962C8B-B14F-4D97-AF65-F5344CB8AC3E}">
        <p14:creationId xmlns:p14="http://schemas.microsoft.com/office/powerpoint/2010/main" val="365402089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504825" y="303213"/>
            <a:ext cx="9072563" cy="1258887"/>
          </a:xfrm>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Rectangle 6"/>
          <p:cNvSpPr>
            <a:spLocks noGrp="1" noChangeArrowheads="1"/>
          </p:cNvSpPr>
          <p:nvPr>
            <p:ph type="sldNum" idx="10"/>
          </p:nvPr>
        </p:nvSpPr>
        <p:spPr>
          <a:ln/>
        </p:spPr>
        <p:txBody>
          <a:bodyPr/>
          <a:lstStyle>
            <a:lvl1pPr>
              <a:defRPr/>
            </a:lvl1pPr>
          </a:lstStyle>
          <a:p>
            <a:pPr>
              <a:defRPr/>
            </a:pPr>
            <a:fld id="{6C933A9F-9287-480B-A1C5-A64A3D29321B}" type="slidenum">
              <a:rPr lang="nl-NL" altLang="nl-NL"/>
              <a:pPr>
                <a:defRPr/>
              </a:pPr>
              <a:t>‹nr.›</a:t>
            </a:fld>
            <a:endParaRPr lang="nl-NL" altLang="nl-NL"/>
          </a:p>
        </p:txBody>
      </p:sp>
    </p:spTree>
    <p:extLst>
      <p:ext uri="{BB962C8B-B14F-4D97-AF65-F5344CB8AC3E}">
        <p14:creationId xmlns:p14="http://schemas.microsoft.com/office/powerpoint/2010/main" val="33341429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Rectangle 6"/>
          <p:cNvSpPr>
            <a:spLocks noGrp="1" noChangeArrowheads="1"/>
          </p:cNvSpPr>
          <p:nvPr>
            <p:ph type="sldNum" idx="10"/>
          </p:nvPr>
        </p:nvSpPr>
        <p:spPr>
          <a:ln/>
        </p:spPr>
        <p:txBody>
          <a:bodyPr/>
          <a:lstStyle>
            <a:lvl1pPr>
              <a:defRPr/>
            </a:lvl1pPr>
          </a:lstStyle>
          <a:p>
            <a:pPr>
              <a:defRPr/>
            </a:pPr>
            <a:fld id="{A7BBB5AA-C303-4A63-A946-47FD0159874E}" type="slidenum">
              <a:rPr lang="nl-NL" altLang="nl-NL"/>
              <a:pPr>
                <a:defRPr/>
              </a:pPr>
              <a:t>‹nr.›</a:t>
            </a:fld>
            <a:endParaRPr lang="nl-NL" altLang="nl-NL"/>
          </a:p>
        </p:txBody>
      </p:sp>
    </p:spTree>
    <p:extLst>
      <p:ext uri="{BB962C8B-B14F-4D97-AF65-F5344CB8AC3E}">
        <p14:creationId xmlns:p14="http://schemas.microsoft.com/office/powerpoint/2010/main" val="192045966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6"/>
          <p:cNvSpPr>
            <a:spLocks noGrp="1" noChangeArrowheads="1"/>
          </p:cNvSpPr>
          <p:nvPr>
            <p:ph type="sldNum" idx="10"/>
          </p:nvPr>
        </p:nvSpPr>
        <p:spPr>
          <a:ln/>
        </p:spPr>
        <p:txBody>
          <a:bodyPr/>
          <a:lstStyle>
            <a:lvl1pPr>
              <a:defRPr/>
            </a:lvl1pPr>
          </a:lstStyle>
          <a:p>
            <a:pPr>
              <a:defRPr/>
            </a:pPr>
            <a:fld id="{48641371-CA9C-4277-A7D2-E9FF69F9DAC9}" type="slidenum">
              <a:rPr lang="nl-NL" altLang="nl-NL"/>
              <a:pPr>
                <a:defRPr/>
              </a:pPr>
              <a:t>‹nr.›</a:t>
            </a:fld>
            <a:endParaRPr lang="nl-NL" altLang="nl-NL"/>
          </a:p>
        </p:txBody>
      </p:sp>
    </p:spTree>
    <p:extLst>
      <p:ext uri="{BB962C8B-B14F-4D97-AF65-F5344CB8AC3E}">
        <p14:creationId xmlns:p14="http://schemas.microsoft.com/office/powerpoint/2010/main" val="407751578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504825" y="301625"/>
            <a:ext cx="3316288" cy="1279525"/>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6"/>
          <p:cNvSpPr>
            <a:spLocks noGrp="1" noChangeArrowheads="1"/>
          </p:cNvSpPr>
          <p:nvPr>
            <p:ph type="sldNum" idx="10"/>
          </p:nvPr>
        </p:nvSpPr>
        <p:spPr>
          <a:ln/>
        </p:spPr>
        <p:txBody>
          <a:bodyPr/>
          <a:lstStyle>
            <a:lvl1pPr>
              <a:defRPr/>
            </a:lvl1pPr>
          </a:lstStyle>
          <a:p>
            <a:pPr>
              <a:defRPr/>
            </a:pPr>
            <a:fld id="{AD4BC835-77BA-473A-A60B-1FF358FFEDB9}" type="slidenum">
              <a:rPr lang="nl-NL" altLang="nl-NL"/>
              <a:pPr>
                <a:defRPr/>
              </a:pPr>
              <a:t>‹nr.›</a:t>
            </a:fld>
            <a:endParaRPr lang="nl-NL" altLang="nl-NL"/>
          </a:p>
        </p:txBody>
      </p:sp>
    </p:spTree>
    <p:extLst>
      <p:ext uri="{BB962C8B-B14F-4D97-AF65-F5344CB8AC3E}">
        <p14:creationId xmlns:p14="http://schemas.microsoft.com/office/powerpoint/2010/main" val="6711203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976438" y="5291138"/>
            <a:ext cx="6048375" cy="625475"/>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ijdelijke aanduiding voor tekst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6"/>
          <p:cNvSpPr>
            <a:spLocks noGrp="1" noChangeArrowheads="1"/>
          </p:cNvSpPr>
          <p:nvPr>
            <p:ph type="sldNum" idx="10"/>
          </p:nvPr>
        </p:nvSpPr>
        <p:spPr>
          <a:ln/>
        </p:spPr>
        <p:txBody>
          <a:bodyPr/>
          <a:lstStyle>
            <a:lvl1pPr>
              <a:defRPr/>
            </a:lvl1pPr>
          </a:lstStyle>
          <a:p>
            <a:pPr>
              <a:defRPr/>
            </a:pPr>
            <a:fld id="{D4503528-7665-4BF6-B81A-FCFF276B0142}" type="slidenum">
              <a:rPr lang="nl-NL" altLang="nl-NL"/>
              <a:pPr>
                <a:defRPr/>
              </a:pPr>
              <a:t>‹nr.›</a:t>
            </a:fld>
            <a:endParaRPr lang="nl-NL" altLang="nl-NL"/>
          </a:p>
        </p:txBody>
      </p:sp>
    </p:spTree>
    <p:extLst>
      <p:ext uri="{BB962C8B-B14F-4D97-AF65-F5344CB8AC3E}">
        <p14:creationId xmlns:p14="http://schemas.microsoft.com/office/powerpoint/2010/main" val="59198640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6"/>
          <p:cNvSpPr>
            <a:spLocks noGrp="1" noChangeArrowheads="1"/>
          </p:cNvSpPr>
          <p:nvPr>
            <p:ph type="sldNum" idx="10"/>
          </p:nvPr>
        </p:nvSpPr>
        <p:spPr>
          <a:ln/>
        </p:spPr>
        <p:txBody>
          <a:bodyPr/>
          <a:lstStyle>
            <a:lvl1pPr>
              <a:defRPr/>
            </a:lvl1pPr>
          </a:lstStyle>
          <a:p>
            <a:pPr>
              <a:defRPr/>
            </a:pPr>
            <a:fld id="{8A3F4C72-3E0B-4728-89BE-3DF7DC89EBBD}" type="slidenum">
              <a:rPr lang="nl-NL" altLang="nl-NL"/>
              <a:pPr>
                <a:defRPr/>
              </a:pPr>
              <a:t>‹nr.›</a:t>
            </a:fld>
            <a:endParaRPr lang="nl-NL" altLang="nl-NL"/>
          </a:p>
        </p:txBody>
      </p:sp>
    </p:spTree>
    <p:extLst>
      <p:ext uri="{BB962C8B-B14F-4D97-AF65-F5344CB8AC3E}">
        <p14:creationId xmlns:p14="http://schemas.microsoft.com/office/powerpoint/2010/main" val="66517438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7285038" y="287338"/>
            <a:ext cx="2260600" cy="5891212"/>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503238" y="287338"/>
            <a:ext cx="6629400" cy="5891212"/>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6"/>
          <p:cNvSpPr>
            <a:spLocks noGrp="1" noChangeArrowheads="1"/>
          </p:cNvSpPr>
          <p:nvPr>
            <p:ph type="sldNum" idx="10"/>
          </p:nvPr>
        </p:nvSpPr>
        <p:spPr>
          <a:ln/>
        </p:spPr>
        <p:txBody>
          <a:bodyPr/>
          <a:lstStyle>
            <a:lvl1pPr>
              <a:defRPr/>
            </a:lvl1pPr>
          </a:lstStyle>
          <a:p>
            <a:pPr>
              <a:defRPr/>
            </a:pPr>
            <a:fld id="{BDD360EE-A187-451B-9640-8F85EF60A0AA}" type="slidenum">
              <a:rPr lang="nl-NL" altLang="nl-NL"/>
              <a:pPr>
                <a:defRPr/>
              </a:pPr>
              <a:t>‹nr.›</a:t>
            </a:fld>
            <a:endParaRPr lang="nl-NL" altLang="nl-NL"/>
          </a:p>
        </p:txBody>
      </p:sp>
    </p:spTree>
    <p:extLst>
      <p:ext uri="{BB962C8B-B14F-4D97-AF65-F5344CB8AC3E}">
        <p14:creationId xmlns:p14="http://schemas.microsoft.com/office/powerpoint/2010/main" val="933780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9.pn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0.pn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4.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5.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6.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7.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8.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503238" y="301625"/>
            <a:ext cx="9040812" cy="1231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nl-NL" smtClean="0"/>
              <a:t>Klik om de opmaak van de titeltekst te bewerken</a:t>
            </a:r>
          </a:p>
        </p:txBody>
      </p:sp>
      <p:sp>
        <p:nvSpPr>
          <p:cNvPr id="1027" name="Rectangle 2"/>
          <p:cNvSpPr>
            <a:spLocks noGrp="1" noChangeArrowheads="1"/>
          </p:cNvSpPr>
          <p:nvPr>
            <p:ph type="body" idx="1"/>
          </p:nvPr>
        </p:nvSpPr>
        <p:spPr bwMode="auto">
          <a:xfrm>
            <a:off x="503238" y="1768475"/>
            <a:ext cx="9040812" cy="4354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8080" rIns="0" bIns="0" numCol="1" anchor="t" anchorCtr="0" compatLnSpc="1">
            <a:prstTxWarp prst="textNoShape">
              <a:avLst/>
            </a:prstTxWarp>
          </a:bodyPr>
          <a:lstStyle/>
          <a:p>
            <a:pPr lvl="0"/>
            <a:r>
              <a:rPr lang="en-GB" altLang="nl-NL" smtClean="0"/>
              <a:t>Klik om de opmaak van de overzichtstekst te bewerken</a:t>
            </a:r>
          </a:p>
          <a:p>
            <a:pPr lvl="1"/>
            <a:r>
              <a:rPr lang="en-GB" altLang="nl-NL" smtClean="0"/>
              <a:t>Tweede overzichtsniveau</a:t>
            </a:r>
          </a:p>
          <a:p>
            <a:pPr lvl="2"/>
            <a:r>
              <a:rPr lang="en-GB" altLang="nl-NL" smtClean="0"/>
              <a:t>Derde overzichtsniveau</a:t>
            </a:r>
          </a:p>
          <a:p>
            <a:pPr lvl="3"/>
            <a:r>
              <a:rPr lang="en-GB" altLang="nl-NL" smtClean="0"/>
              <a:t>Vierde overzichtsniveau</a:t>
            </a:r>
          </a:p>
          <a:p>
            <a:pPr lvl="4"/>
            <a:r>
              <a:rPr lang="en-GB" altLang="nl-NL" smtClean="0"/>
              <a:t>Vijfde overzichtsniveau</a:t>
            </a:r>
          </a:p>
          <a:p>
            <a:pPr lvl="4"/>
            <a:r>
              <a:rPr lang="en-GB" altLang="nl-NL" smtClean="0"/>
              <a:t>Zesde overzichtsniveau</a:t>
            </a:r>
          </a:p>
          <a:p>
            <a:pPr lvl="4"/>
            <a:r>
              <a:rPr lang="en-GB" altLang="nl-NL" smtClean="0"/>
              <a:t>Zevende overzichtsniveau</a:t>
            </a:r>
          </a:p>
        </p:txBody>
      </p:sp>
      <p:sp>
        <p:nvSpPr>
          <p:cNvPr id="1028" name="Text Box 3"/>
          <p:cNvSpPr txBox="1">
            <a:spLocks noChangeArrowheads="1"/>
          </p:cNvSpPr>
          <p:nvPr/>
        </p:nvSpPr>
        <p:spPr bwMode="auto">
          <a:xfrm>
            <a:off x="503238" y="6886575"/>
            <a:ext cx="2320925" cy="493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029" name="Text Box 4"/>
          <p:cNvSpPr txBox="1">
            <a:spLocks noChangeArrowheads="1"/>
          </p:cNvSpPr>
          <p:nvPr/>
        </p:nvSpPr>
        <p:spPr bwMode="auto">
          <a:xfrm>
            <a:off x="3448050" y="6886575"/>
            <a:ext cx="3168650" cy="493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2" name="Rectangle 5"/>
          <p:cNvSpPr>
            <a:spLocks noGrp="1" noChangeArrowheads="1"/>
          </p:cNvSpPr>
          <p:nvPr>
            <p:ph type="sldNum"/>
          </p:nvPr>
        </p:nvSpPr>
        <p:spPr bwMode="auto">
          <a:xfrm>
            <a:off x="7227888" y="6886575"/>
            <a:ext cx="2317750" cy="490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a:lnSpc>
                <a:spcPct val="93000"/>
              </a:lnSpc>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mtClean="0">
                <a:solidFill>
                  <a:srgbClr val="FFFFFF"/>
                </a:solidFill>
              </a:defRPr>
            </a:lvl1pPr>
          </a:lstStyle>
          <a:p>
            <a:pPr>
              <a:defRPr/>
            </a:pPr>
            <a:fld id="{168B9570-D667-4291-9AEB-C57DE8A7ED33}" type="slidenum">
              <a:rPr lang="nl-NL" altLang="nl-NL"/>
              <a:pPr>
                <a:defRPr/>
              </a:pPr>
              <a:t>‹nr.›</a:t>
            </a:fld>
            <a:endParaRPr lang="nl-NL" altLang="nl-NL"/>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Microsoft YaHei" pitchFamily="32" charset="-122"/>
        </a:defRPr>
      </a:lvl2pPr>
      <a:lvl3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Microsoft YaHei" pitchFamily="32" charset="-122"/>
        </a:defRPr>
      </a:lvl3pPr>
      <a:lvl4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Microsoft YaHei" pitchFamily="32" charset="-122"/>
        </a:defRPr>
      </a:lvl4pPr>
      <a:lvl5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Microsoft YaHei" pitchFamily="32" charset="-122"/>
        </a:defRPr>
      </a:lvl5pPr>
      <a:lvl6pPr marL="25146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Microsoft YaHei" pitchFamily="32" charset="-122"/>
        </a:defRPr>
      </a:lvl6pPr>
      <a:lvl7pPr marL="29718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Microsoft YaHei" pitchFamily="32" charset="-122"/>
        </a:defRPr>
      </a:lvl7pPr>
      <a:lvl8pPr marL="34290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Microsoft YaHei" pitchFamily="32" charset="-122"/>
        </a:defRPr>
      </a:lvl8pPr>
      <a:lvl9pPr marL="38862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Microsoft YaHei" pitchFamily="32" charset="-122"/>
        </a:defRPr>
      </a:lvl9pPr>
    </p:titleStyle>
    <p:bodyStyle>
      <a:lvl1pPr marL="342900" indent="-342900" algn="l" defTabSz="449263" rtl="0" eaLnBrk="0" fontAlgn="base" hangingPunct="0">
        <a:lnSpc>
          <a:spcPct val="93000"/>
        </a:lnSpc>
        <a:spcBef>
          <a:spcPct val="0"/>
        </a:spcBef>
        <a:spcAft>
          <a:spcPts val="1413"/>
        </a:spcAft>
        <a:buClr>
          <a:srgbClr val="000000"/>
        </a:buClr>
        <a:buSzPct val="100000"/>
        <a:buFont typeface="Times New Roman" panose="02020603050405020304" pitchFamily="18" charset="0"/>
        <a:defRPr sz="3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anose="02020603050405020304" pitchFamily="18" charset="0"/>
        <a:defRPr sz="2800">
          <a:solidFill>
            <a:srgbClr val="000000"/>
          </a:solidFill>
          <a:latin typeface="+mn-lt"/>
          <a:ea typeface="+mn-ea"/>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anose="02020603050405020304" pitchFamily="18" charset="0"/>
        <a:defRPr sz="2400">
          <a:solidFill>
            <a:srgbClr val="000000"/>
          </a:solidFill>
          <a:latin typeface="+mn-lt"/>
          <a:ea typeface="+mn-ea"/>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anose="02020603050405020304" pitchFamily="18" charset="0"/>
        <a:defRPr sz="2000">
          <a:solidFill>
            <a:srgbClr val="000000"/>
          </a:solidFill>
          <a:latin typeface="+mn-lt"/>
          <a:ea typeface="+mn-ea"/>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mn-lt"/>
          <a:ea typeface="+mn-ea"/>
        </a:defRPr>
      </a:lvl5pPr>
      <a:lvl6pPr marL="25146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6pPr>
      <a:lvl7pPr marL="29718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7pPr>
      <a:lvl8pPr marL="34290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8pPr>
      <a:lvl9pPr marL="38862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2" name="Picture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0079038" cy="75644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3" name="Rectangle 2"/>
          <p:cNvSpPr>
            <a:spLocks noGrp="1" noChangeArrowheads="1"/>
          </p:cNvSpPr>
          <p:nvPr>
            <p:ph type="title"/>
          </p:nvPr>
        </p:nvSpPr>
        <p:spPr bwMode="auto">
          <a:xfrm>
            <a:off x="503238" y="287338"/>
            <a:ext cx="9042400" cy="833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nl-NL" smtClean="0"/>
              <a:t>Klik om de opmaak van de titeltekst te bewerken</a:t>
            </a:r>
          </a:p>
        </p:txBody>
      </p:sp>
      <p:sp>
        <p:nvSpPr>
          <p:cNvPr id="10244" name="Rectangle 3"/>
          <p:cNvSpPr>
            <a:spLocks noGrp="1" noChangeArrowheads="1"/>
          </p:cNvSpPr>
          <p:nvPr>
            <p:ph type="body" idx="1"/>
          </p:nvPr>
        </p:nvSpPr>
        <p:spPr bwMode="auto">
          <a:xfrm>
            <a:off x="503238" y="1824038"/>
            <a:ext cx="9042400" cy="4354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8080" rIns="0" bIns="0" numCol="1" anchor="t" anchorCtr="0" compatLnSpc="1">
            <a:prstTxWarp prst="textNoShape">
              <a:avLst/>
            </a:prstTxWarp>
          </a:bodyPr>
          <a:lstStyle/>
          <a:p>
            <a:pPr lvl="0"/>
            <a:r>
              <a:rPr lang="en-GB" altLang="nl-NL" smtClean="0"/>
              <a:t>Klik om de opmaak van de overzichtstekst te bewerken</a:t>
            </a:r>
          </a:p>
          <a:p>
            <a:pPr lvl="1"/>
            <a:r>
              <a:rPr lang="en-GB" altLang="nl-NL" smtClean="0"/>
              <a:t>Tweede overzichtsniveau</a:t>
            </a:r>
          </a:p>
          <a:p>
            <a:pPr lvl="2"/>
            <a:r>
              <a:rPr lang="en-GB" altLang="nl-NL" smtClean="0"/>
              <a:t>Derde overzichtsniveau</a:t>
            </a:r>
          </a:p>
          <a:p>
            <a:pPr lvl="3"/>
            <a:r>
              <a:rPr lang="en-GB" altLang="nl-NL" smtClean="0"/>
              <a:t>Vierde overzichtsniveau</a:t>
            </a:r>
          </a:p>
          <a:p>
            <a:pPr lvl="4"/>
            <a:r>
              <a:rPr lang="en-GB" altLang="nl-NL" smtClean="0"/>
              <a:t>Vijfde overzichtsniveau</a:t>
            </a:r>
          </a:p>
          <a:p>
            <a:pPr lvl="4"/>
            <a:r>
              <a:rPr lang="en-GB" altLang="nl-NL" smtClean="0"/>
              <a:t>Zesde overzichtsniveau</a:t>
            </a:r>
          </a:p>
          <a:p>
            <a:pPr lvl="4"/>
            <a:r>
              <a:rPr lang="en-GB" altLang="nl-NL" smtClean="0"/>
              <a:t>Zevende overzichtsniveau</a:t>
            </a:r>
          </a:p>
        </p:txBody>
      </p:sp>
      <p:sp>
        <p:nvSpPr>
          <p:cNvPr id="10245" name="Text Box 4"/>
          <p:cNvSpPr txBox="1">
            <a:spLocks noChangeArrowheads="1"/>
          </p:cNvSpPr>
          <p:nvPr/>
        </p:nvSpPr>
        <p:spPr bwMode="auto">
          <a:xfrm>
            <a:off x="503238" y="6886575"/>
            <a:ext cx="2320925" cy="493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0246" name="Text Box 5"/>
          <p:cNvSpPr txBox="1">
            <a:spLocks noChangeArrowheads="1"/>
          </p:cNvSpPr>
          <p:nvPr/>
        </p:nvSpPr>
        <p:spPr bwMode="auto">
          <a:xfrm>
            <a:off x="3446463" y="6886575"/>
            <a:ext cx="3168650" cy="493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2" name="Rectangle 6"/>
          <p:cNvSpPr>
            <a:spLocks noGrp="1" noChangeArrowheads="1"/>
          </p:cNvSpPr>
          <p:nvPr>
            <p:ph type="sldNum"/>
          </p:nvPr>
        </p:nvSpPr>
        <p:spPr bwMode="auto">
          <a:xfrm>
            <a:off x="7226300" y="6886575"/>
            <a:ext cx="2317750" cy="490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eaLnBrk="1">
              <a:lnSpc>
                <a:spcPct val="95000"/>
              </a:lnSpc>
              <a:buClrTx/>
              <a:buSzPct val="100000"/>
              <a:buFontTx/>
              <a:buNone/>
              <a:tabLst>
                <a:tab pos="449263" algn="l"/>
                <a:tab pos="898525" algn="l"/>
                <a:tab pos="1347788" algn="l"/>
                <a:tab pos="1797050" algn="l"/>
                <a:tab pos="2246313" algn="l"/>
              </a:tabLst>
              <a:defRPr sz="1400" smtClean="0">
                <a:solidFill>
                  <a:srgbClr val="000000"/>
                </a:solidFill>
                <a:latin typeface="Times New Roman" panose="02020603050405020304" pitchFamily="18" charset="0"/>
                <a:cs typeface="Segoe UI" panose="020B0502040204020203" pitchFamily="34" charset="0"/>
              </a:defRPr>
            </a:lvl1pPr>
          </a:lstStyle>
          <a:p>
            <a:pPr>
              <a:defRPr/>
            </a:pPr>
            <a:fld id="{4D12D0A0-F4C8-48A7-8111-DCB4395DF782}" type="slidenum">
              <a:rPr lang="nl-NL" altLang="nl-NL"/>
              <a:pPr>
                <a:defRPr/>
              </a:pPr>
              <a:t>‹nr.›</a:t>
            </a:fld>
            <a:endParaRPr lang="nl-NL" altLang="nl-NL"/>
          </a:p>
        </p:txBody>
      </p:sp>
    </p:spTree>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Droid Sans Fallback" charset="0"/>
          <a:cs typeface="Droid Sans Fallback" charset="0"/>
        </a:defRPr>
      </a:lvl2pPr>
      <a:lvl3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Droid Sans Fallback" charset="0"/>
          <a:cs typeface="Droid Sans Fallback" charset="0"/>
        </a:defRPr>
      </a:lvl3pPr>
      <a:lvl4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Droid Sans Fallback" charset="0"/>
          <a:cs typeface="Droid Sans Fallback" charset="0"/>
        </a:defRPr>
      </a:lvl4pPr>
      <a:lvl5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Droid Sans Fallback" charset="0"/>
          <a:cs typeface="Droid Sans Fallback" charset="0"/>
        </a:defRPr>
      </a:lvl5pPr>
      <a:lvl6pPr marL="25146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Droid Sans Fallback" charset="0"/>
          <a:cs typeface="Droid Sans Fallback" charset="0"/>
        </a:defRPr>
      </a:lvl6pPr>
      <a:lvl7pPr marL="29718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Droid Sans Fallback" charset="0"/>
          <a:cs typeface="Droid Sans Fallback" charset="0"/>
        </a:defRPr>
      </a:lvl7pPr>
      <a:lvl8pPr marL="34290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Droid Sans Fallback" charset="0"/>
          <a:cs typeface="Droid Sans Fallback" charset="0"/>
        </a:defRPr>
      </a:lvl8pPr>
      <a:lvl9pPr marL="38862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Droid Sans Fallback" charset="0"/>
          <a:cs typeface="Droid Sans Fallback" charset="0"/>
        </a:defRPr>
      </a:lvl9pPr>
    </p:titleStyle>
    <p:bodyStyle>
      <a:lvl1pPr marL="342900" indent="-342900" algn="l" defTabSz="449263" rtl="0" eaLnBrk="0" fontAlgn="base" hangingPunct="0">
        <a:lnSpc>
          <a:spcPct val="93000"/>
        </a:lnSpc>
        <a:spcBef>
          <a:spcPct val="0"/>
        </a:spcBef>
        <a:spcAft>
          <a:spcPts val="1413"/>
        </a:spcAft>
        <a:buClr>
          <a:srgbClr val="000000"/>
        </a:buClr>
        <a:buSzPct val="100000"/>
        <a:buFont typeface="Times New Roman" panose="02020603050405020304" pitchFamily="18" charset="0"/>
        <a:defRPr sz="3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anose="02020603050405020304" pitchFamily="18" charset="0"/>
        <a:defRPr sz="28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anose="02020603050405020304" pitchFamily="18" charset="0"/>
        <a:defRPr sz="24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63"/>
        </a:spcAft>
        <a:buClr>
          <a:srgbClr val="000000"/>
        </a:buClr>
        <a:buSzPct val="100000"/>
        <a:buFont typeface="Times New Roman" panose="02020603050405020304" pitchFamily="18" charset="0"/>
        <a:defRPr sz="20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75"/>
        </a:spcAft>
        <a:buClr>
          <a:srgbClr val="000000"/>
        </a:buClr>
        <a:buSzPct val="100000"/>
        <a:buFont typeface="Times New Roman" panose="02020603050405020304" pitchFamily="18" charset="0"/>
        <a:defRPr sz="2000">
          <a:solidFill>
            <a:srgbClr val="000000"/>
          </a:solidFill>
          <a:latin typeface="+mn-lt"/>
          <a:ea typeface="+mn-ea"/>
          <a:cs typeface="+mn-cs"/>
        </a:defRPr>
      </a:lvl5pPr>
      <a:lvl6pPr marL="2514600" indent="-228600" algn="l" defTabSz="449263" rtl="0" eaLnBrk="0" fontAlgn="base" hangingPunct="0">
        <a:lnSpc>
          <a:spcPct val="93000"/>
        </a:lnSpc>
        <a:spcBef>
          <a:spcPct val="0"/>
        </a:spcBef>
        <a:spcAft>
          <a:spcPts val="275"/>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eaLnBrk="0" fontAlgn="base" hangingPunct="0">
        <a:lnSpc>
          <a:spcPct val="93000"/>
        </a:lnSpc>
        <a:spcBef>
          <a:spcPct val="0"/>
        </a:spcBef>
        <a:spcAft>
          <a:spcPts val="275"/>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eaLnBrk="0" fontAlgn="base" hangingPunct="0">
        <a:lnSpc>
          <a:spcPct val="93000"/>
        </a:lnSpc>
        <a:spcBef>
          <a:spcPct val="0"/>
        </a:spcBef>
        <a:spcAft>
          <a:spcPts val="275"/>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eaLnBrk="0" fontAlgn="base" hangingPunct="0">
        <a:lnSpc>
          <a:spcPct val="93000"/>
        </a:lnSpc>
        <a:spcBef>
          <a:spcPct val="0"/>
        </a:spcBef>
        <a:spcAft>
          <a:spcPts val="275"/>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6" name="Picture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4763"/>
            <a:ext cx="10079038" cy="75549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7" name="Rectangle 2"/>
          <p:cNvSpPr>
            <a:spLocks noGrp="1" noChangeArrowheads="1"/>
          </p:cNvSpPr>
          <p:nvPr>
            <p:ph type="title"/>
          </p:nvPr>
        </p:nvSpPr>
        <p:spPr bwMode="auto">
          <a:xfrm>
            <a:off x="3455988" y="479425"/>
            <a:ext cx="3138487" cy="1169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nl-NL" smtClean="0"/>
              <a:t>Klik om de opmaak van de titeltekst te bewerken</a:t>
            </a:r>
          </a:p>
        </p:txBody>
      </p:sp>
      <p:sp>
        <p:nvSpPr>
          <p:cNvPr id="11268" name="Rectangle 3"/>
          <p:cNvSpPr>
            <a:spLocks noGrp="1" noChangeArrowheads="1"/>
          </p:cNvSpPr>
          <p:nvPr>
            <p:ph type="body" idx="1"/>
          </p:nvPr>
        </p:nvSpPr>
        <p:spPr bwMode="auto">
          <a:xfrm>
            <a:off x="990600" y="1824038"/>
            <a:ext cx="8069263" cy="5816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8080" rIns="0" bIns="0" numCol="1" anchor="t" anchorCtr="0" compatLnSpc="1">
            <a:prstTxWarp prst="textNoShape">
              <a:avLst/>
            </a:prstTxWarp>
          </a:bodyPr>
          <a:lstStyle/>
          <a:p>
            <a:pPr lvl="0"/>
            <a:r>
              <a:rPr lang="en-GB" altLang="nl-NL" smtClean="0"/>
              <a:t>Klik om de opmaak van de overzichtstekst te bewerken</a:t>
            </a:r>
          </a:p>
          <a:p>
            <a:pPr lvl="1"/>
            <a:r>
              <a:rPr lang="en-GB" altLang="nl-NL" smtClean="0"/>
              <a:t>Tweede overzichtsniveau</a:t>
            </a:r>
          </a:p>
          <a:p>
            <a:pPr lvl="2"/>
            <a:r>
              <a:rPr lang="en-GB" altLang="nl-NL" smtClean="0"/>
              <a:t>Derde overzichtsniveau</a:t>
            </a:r>
          </a:p>
          <a:p>
            <a:pPr lvl="3"/>
            <a:r>
              <a:rPr lang="en-GB" altLang="nl-NL" smtClean="0"/>
              <a:t>Vierde overzichtsniveau</a:t>
            </a:r>
          </a:p>
          <a:p>
            <a:pPr lvl="4"/>
            <a:r>
              <a:rPr lang="en-GB" altLang="nl-NL" smtClean="0"/>
              <a:t>Vijfde overzichtsniveau</a:t>
            </a:r>
          </a:p>
          <a:p>
            <a:pPr lvl="4"/>
            <a:r>
              <a:rPr lang="en-GB" altLang="nl-NL" smtClean="0"/>
              <a:t>Zesde overzichtsniveau</a:t>
            </a:r>
          </a:p>
          <a:p>
            <a:pPr lvl="4"/>
            <a:r>
              <a:rPr lang="en-GB" altLang="nl-NL" smtClean="0"/>
              <a:t>Zevende overzichtsniveau</a:t>
            </a:r>
          </a:p>
        </p:txBody>
      </p:sp>
      <p:sp>
        <p:nvSpPr>
          <p:cNvPr id="11269" name="Text Box 4"/>
          <p:cNvSpPr txBox="1">
            <a:spLocks noChangeArrowheads="1"/>
          </p:cNvSpPr>
          <p:nvPr/>
        </p:nvSpPr>
        <p:spPr bwMode="auto">
          <a:xfrm>
            <a:off x="647700" y="6888163"/>
            <a:ext cx="2320925" cy="493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1270" name="Text Box 5"/>
          <p:cNvSpPr txBox="1">
            <a:spLocks noChangeArrowheads="1"/>
          </p:cNvSpPr>
          <p:nvPr/>
        </p:nvSpPr>
        <p:spPr bwMode="auto">
          <a:xfrm>
            <a:off x="3448050" y="6886575"/>
            <a:ext cx="3168650" cy="493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2" name="Rectangle 6"/>
          <p:cNvSpPr>
            <a:spLocks noGrp="1" noChangeArrowheads="1"/>
          </p:cNvSpPr>
          <p:nvPr>
            <p:ph type="sldNum"/>
          </p:nvPr>
        </p:nvSpPr>
        <p:spPr bwMode="auto">
          <a:xfrm>
            <a:off x="7083425" y="6888163"/>
            <a:ext cx="2317750" cy="490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eaLnBrk="1">
              <a:lnSpc>
                <a:spcPct val="95000"/>
              </a:lnSpc>
              <a:buClrTx/>
              <a:buSzPct val="100000"/>
              <a:buFontTx/>
              <a:buNone/>
              <a:tabLst>
                <a:tab pos="449263" algn="l"/>
                <a:tab pos="898525" algn="l"/>
                <a:tab pos="1347788" algn="l"/>
                <a:tab pos="1797050" algn="l"/>
                <a:tab pos="2246313" algn="l"/>
              </a:tabLst>
              <a:defRPr sz="1400" smtClean="0">
                <a:solidFill>
                  <a:srgbClr val="000000"/>
                </a:solidFill>
                <a:latin typeface="Times New Roman" panose="02020603050405020304" pitchFamily="18" charset="0"/>
                <a:cs typeface="Segoe UI" panose="020B0502040204020203" pitchFamily="34" charset="0"/>
              </a:defRPr>
            </a:lvl1pPr>
          </a:lstStyle>
          <a:p>
            <a:pPr>
              <a:defRPr/>
            </a:pPr>
            <a:fld id="{EADB078F-C572-4776-9127-22E84A254587}" type="slidenum">
              <a:rPr lang="nl-NL" altLang="nl-NL"/>
              <a:pPr>
                <a:defRPr/>
              </a:pPr>
              <a:t>‹nr.›</a:t>
            </a:fld>
            <a:endParaRPr lang="nl-NL" altLang="nl-NL"/>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Droid Sans Fallback" charset="0"/>
          <a:cs typeface="Droid Sans Fallback" charset="0"/>
        </a:defRPr>
      </a:lvl2pPr>
      <a:lvl3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Droid Sans Fallback" charset="0"/>
          <a:cs typeface="Droid Sans Fallback" charset="0"/>
        </a:defRPr>
      </a:lvl3pPr>
      <a:lvl4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Droid Sans Fallback" charset="0"/>
          <a:cs typeface="Droid Sans Fallback" charset="0"/>
        </a:defRPr>
      </a:lvl4pPr>
      <a:lvl5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Droid Sans Fallback" charset="0"/>
          <a:cs typeface="Droid Sans Fallback" charset="0"/>
        </a:defRPr>
      </a:lvl5pPr>
      <a:lvl6pPr marL="25146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Droid Sans Fallback" charset="0"/>
          <a:cs typeface="Droid Sans Fallback" charset="0"/>
        </a:defRPr>
      </a:lvl6pPr>
      <a:lvl7pPr marL="29718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Droid Sans Fallback" charset="0"/>
          <a:cs typeface="Droid Sans Fallback" charset="0"/>
        </a:defRPr>
      </a:lvl7pPr>
      <a:lvl8pPr marL="34290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Droid Sans Fallback" charset="0"/>
          <a:cs typeface="Droid Sans Fallback" charset="0"/>
        </a:defRPr>
      </a:lvl8pPr>
      <a:lvl9pPr marL="38862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Droid Sans Fallback" charset="0"/>
          <a:cs typeface="Droid Sans Fallback" charset="0"/>
        </a:defRPr>
      </a:lvl9pPr>
    </p:titleStyle>
    <p:bodyStyle>
      <a:lvl1pPr marL="342900" indent="-342900" algn="l" defTabSz="449263" rtl="0" eaLnBrk="0" fontAlgn="base" hangingPunct="0">
        <a:lnSpc>
          <a:spcPct val="93000"/>
        </a:lnSpc>
        <a:spcBef>
          <a:spcPct val="0"/>
        </a:spcBef>
        <a:spcAft>
          <a:spcPts val="1413"/>
        </a:spcAft>
        <a:buClr>
          <a:srgbClr val="000000"/>
        </a:buClr>
        <a:buSzPct val="100000"/>
        <a:buFont typeface="Times New Roman" panose="02020603050405020304" pitchFamily="18" charset="0"/>
        <a:defRPr sz="3200">
          <a:solidFill>
            <a:srgbClr val="FFFFFF"/>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anose="02020603050405020304" pitchFamily="18" charset="0"/>
        <a:defRPr sz="2800">
          <a:solidFill>
            <a:srgbClr val="FFFFFF"/>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anose="02020603050405020304" pitchFamily="18" charset="0"/>
        <a:defRPr sz="2400">
          <a:solidFill>
            <a:srgbClr val="FFFFFF"/>
          </a:solidFill>
          <a:latin typeface="+mn-lt"/>
          <a:ea typeface="+mn-ea"/>
          <a:cs typeface="+mn-cs"/>
        </a:defRPr>
      </a:lvl3pPr>
      <a:lvl4pPr marL="1600200" indent="-228600" algn="l" defTabSz="449263" rtl="0" eaLnBrk="0" fontAlgn="base" hangingPunct="0">
        <a:lnSpc>
          <a:spcPct val="93000"/>
        </a:lnSpc>
        <a:spcBef>
          <a:spcPct val="0"/>
        </a:spcBef>
        <a:spcAft>
          <a:spcPts val="563"/>
        </a:spcAft>
        <a:buClr>
          <a:srgbClr val="000000"/>
        </a:buClr>
        <a:buSzPct val="100000"/>
        <a:buFont typeface="Times New Roman" panose="02020603050405020304" pitchFamily="18" charset="0"/>
        <a:defRPr sz="2000">
          <a:solidFill>
            <a:srgbClr val="FFFFFF"/>
          </a:solidFill>
          <a:latin typeface="+mn-lt"/>
          <a:ea typeface="+mn-ea"/>
          <a:cs typeface="+mn-cs"/>
        </a:defRPr>
      </a:lvl4pPr>
      <a:lvl5pPr marL="2057400" indent="-228600" algn="l" defTabSz="449263" rtl="0" eaLnBrk="0" fontAlgn="base" hangingPunct="0">
        <a:lnSpc>
          <a:spcPct val="93000"/>
        </a:lnSpc>
        <a:spcBef>
          <a:spcPct val="0"/>
        </a:spcBef>
        <a:spcAft>
          <a:spcPts val="275"/>
        </a:spcAft>
        <a:buClr>
          <a:srgbClr val="000000"/>
        </a:buClr>
        <a:buSzPct val="100000"/>
        <a:buFont typeface="Times New Roman" panose="02020603050405020304" pitchFamily="18" charset="0"/>
        <a:defRPr sz="2000">
          <a:solidFill>
            <a:srgbClr val="FFFFFF"/>
          </a:solidFill>
          <a:latin typeface="+mn-lt"/>
          <a:ea typeface="+mn-ea"/>
          <a:cs typeface="+mn-cs"/>
        </a:defRPr>
      </a:lvl5pPr>
      <a:lvl6pPr marL="2514600" indent="-228600" algn="l" defTabSz="449263" rtl="0" eaLnBrk="0" fontAlgn="base" hangingPunct="0">
        <a:lnSpc>
          <a:spcPct val="93000"/>
        </a:lnSpc>
        <a:spcBef>
          <a:spcPct val="0"/>
        </a:spcBef>
        <a:spcAft>
          <a:spcPts val="275"/>
        </a:spcAft>
        <a:buClr>
          <a:srgbClr val="000000"/>
        </a:buClr>
        <a:buSzPct val="100000"/>
        <a:buFont typeface="Times New Roman" pitchFamily="16" charset="0"/>
        <a:defRPr sz="2000">
          <a:solidFill>
            <a:srgbClr val="FFFFFF"/>
          </a:solidFill>
          <a:latin typeface="+mn-lt"/>
          <a:ea typeface="+mn-ea"/>
          <a:cs typeface="+mn-cs"/>
        </a:defRPr>
      </a:lvl6pPr>
      <a:lvl7pPr marL="2971800" indent="-228600" algn="l" defTabSz="449263" rtl="0" eaLnBrk="0" fontAlgn="base" hangingPunct="0">
        <a:lnSpc>
          <a:spcPct val="93000"/>
        </a:lnSpc>
        <a:spcBef>
          <a:spcPct val="0"/>
        </a:spcBef>
        <a:spcAft>
          <a:spcPts val="275"/>
        </a:spcAft>
        <a:buClr>
          <a:srgbClr val="000000"/>
        </a:buClr>
        <a:buSzPct val="100000"/>
        <a:buFont typeface="Times New Roman" pitchFamily="16" charset="0"/>
        <a:defRPr sz="2000">
          <a:solidFill>
            <a:srgbClr val="FFFFFF"/>
          </a:solidFill>
          <a:latin typeface="+mn-lt"/>
          <a:ea typeface="+mn-ea"/>
          <a:cs typeface="+mn-cs"/>
        </a:defRPr>
      </a:lvl7pPr>
      <a:lvl8pPr marL="3429000" indent="-228600" algn="l" defTabSz="449263" rtl="0" eaLnBrk="0" fontAlgn="base" hangingPunct="0">
        <a:lnSpc>
          <a:spcPct val="93000"/>
        </a:lnSpc>
        <a:spcBef>
          <a:spcPct val="0"/>
        </a:spcBef>
        <a:spcAft>
          <a:spcPts val="275"/>
        </a:spcAft>
        <a:buClr>
          <a:srgbClr val="000000"/>
        </a:buClr>
        <a:buSzPct val="100000"/>
        <a:buFont typeface="Times New Roman" pitchFamily="16" charset="0"/>
        <a:defRPr sz="2000">
          <a:solidFill>
            <a:srgbClr val="FFFFFF"/>
          </a:solidFill>
          <a:latin typeface="+mn-lt"/>
          <a:ea typeface="+mn-ea"/>
          <a:cs typeface="+mn-cs"/>
        </a:defRPr>
      </a:lvl8pPr>
      <a:lvl9pPr marL="3886200" indent="-228600" algn="l" defTabSz="449263" rtl="0" eaLnBrk="0" fontAlgn="base" hangingPunct="0">
        <a:lnSpc>
          <a:spcPct val="93000"/>
        </a:lnSpc>
        <a:spcBef>
          <a:spcPct val="0"/>
        </a:spcBef>
        <a:spcAft>
          <a:spcPts val="275"/>
        </a:spcAft>
        <a:buClr>
          <a:srgbClr val="000000"/>
        </a:buClr>
        <a:buSzPct val="100000"/>
        <a:buFont typeface="Times New Roman" pitchFamily="16" charset="0"/>
        <a:defRPr sz="2000">
          <a:solidFill>
            <a:srgbClr val="FFFFFF"/>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0079038"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51" name="Rectangle 2"/>
          <p:cNvSpPr>
            <a:spLocks noGrp="1" noChangeArrowheads="1"/>
          </p:cNvSpPr>
          <p:nvPr>
            <p:ph type="title"/>
          </p:nvPr>
        </p:nvSpPr>
        <p:spPr bwMode="auto">
          <a:xfrm>
            <a:off x="503238" y="287338"/>
            <a:ext cx="9042400" cy="1217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nl-NL" smtClean="0"/>
              <a:t>Klik om de opmaak van de titeltekst te bewerken</a:t>
            </a:r>
          </a:p>
        </p:txBody>
      </p:sp>
      <p:sp>
        <p:nvSpPr>
          <p:cNvPr id="2052" name="Rectangle 3"/>
          <p:cNvSpPr>
            <a:spLocks noGrp="1" noChangeArrowheads="1"/>
          </p:cNvSpPr>
          <p:nvPr>
            <p:ph type="body" idx="1"/>
          </p:nvPr>
        </p:nvSpPr>
        <p:spPr bwMode="auto">
          <a:xfrm>
            <a:off x="503238" y="1824038"/>
            <a:ext cx="9042400" cy="4354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0960" rIns="0" bIns="0" numCol="1" anchor="t" anchorCtr="0" compatLnSpc="1">
            <a:prstTxWarp prst="textNoShape">
              <a:avLst/>
            </a:prstTxWarp>
          </a:bodyPr>
          <a:lstStyle/>
          <a:p>
            <a:pPr lvl="0"/>
            <a:r>
              <a:rPr lang="en-GB" altLang="nl-NL" smtClean="0"/>
              <a:t>Klik om de opmaak van de overzichtstekst te bewerken</a:t>
            </a:r>
          </a:p>
          <a:p>
            <a:pPr lvl="1"/>
            <a:r>
              <a:rPr lang="en-GB" altLang="nl-NL" smtClean="0"/>
              <a:t>Tweede overzichtsniveau</a:t>
            </a:r>
          </a:p>
          <a:p>
            <a:pPr lvl="2"/>
            <a:r>
              <a:rPr lang="en-GB" altLang="nl-NL" smtClean="0"/>
              <a:t>Derde overzichtsniveau</a:t>
            </a:r>
          </a:p>
          <a:p>
            <a:pPr lvl="3"/>
            <a:r>
              <a:rPr lang="en-GB" altLang="nl-NL" smtClean="0"/>
              <a:t>Vierde overzichtsniveau</a:t>
            </a:r>
          </a:p>
          <a:p>
            <a:pPr lvl="4"/>
            <a:r>
              <a:rPr lang="en-GB" altLang="nl-NL" smtClean="0"/>
              <a:t>Vijfde overzichtsniveau</a:t>
            </a:r>
          </a:p>
          <a:p>
            <a:pPr lvl="4"/>
            <a:r>
              <a:rPr lang="en-GB" altLang="nl-NL" smtClean="0"/>
              <a:t>Zesde overzichtsniveau</a:t>
            </a:r>
          </a:p>
          <a:p>
            <a:pPr lvl="4"/>
            <a:r>
              <a:rPr lang="en-GB" altLang="nl-NL" smtClean="0"/>
              <a:t>Zevende overzichtsniveau</a:t>
            </a:r>
          </a:p>
        </p:txBody>
      </p:sp>
      <p:sp>
        <p:nvSpPr>
          <p:cNvPr id="2053" name="Text Box 4"/>
          <p:cNvSpPr txBox="1">
            <a:spLocks noChangeArrowheads="1"/>
          </p:cNvSpPr>
          <p:nvPr/>
        </p:nvSpPr>
        <p:spPr bwMode="auto">
          <a:xfrm>
            <a:off x="503238" y="6886575"/>
            <a:ext cx="2320925" cy="493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2054" name="Text Box 5"/>
          <p:cNvSpPr txBox="1">
            <a:spLocks noChangeArrowheads="1"/>
          </p:cNvSpPr>
          <p:nvPr/>
        </p:nvSpPr>
        <p:spPr bwMode="auto">
          <a:xfrm>
            <a:off x="3446463" y="6886575"/>
            <a:ext cx="3168650" cy="493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2" name="Rectangle 6"/>
          <p:cNvSpPr>
            <a:spLocks noGrp="1" noChangeArrowheads="1"/>
          </p:cNvSpPr>
          <p:nvPr>
            <p:ph type="sldNum"/>
          </p:nvPr>
        </p:nvSpPr>
        <p:spPr bwMode="auto">
          <a:xfrm>
            <a:off x="7226300" y="6886575"/>
            <a:ext cx="2317750" cy="490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eaLnBrk="1">
              <a:lnSpc>
                <a:spcPct val="95000"/>
              </a:lnSpc>
              <a:buClrTx/>
              <a:buSzPct val="100000"/>
              <a:buFontTx/>
              <a:buNone/>
              <a:tabLst>
                <a:tab pos="449263" algn="l"/>
                <a:tab pos="898525" algn="l"/>
                <a:tab pos="1347788" algn="l"/>
                <a:tab pos="1797050" algn="l"/>
                <a:tab pos="2246313" algn="l"/>
              </a:tabLst>
              <a:defRPr sz="1400" smtClean="0">
                <a:solidFill>
                  <a:srgbClr val="000000"/>
                </a:solidFill>
                <a:latin typeface="Times New Roman" panose="02020603050405020304" pitchFamily="18" charset="0"/>
                <a:cs typeface="Segoe UI" panose="020B0502040204020203" pitchFamily="34" charset="0"/>
              </a:defRPr>
            </a:lvl1pPr>
          </a:lstStyle>
          <a:p>
            <a:pPr>
              <a:defRPr/>
            </a:pPr>
            <a:fld id="{D85295EC-033E-4CAF-AC95-0FB95685ED0B}" type="slidenum">
              <a:rPr lang="nl-NL" altLang="nl-NL"/>
              <a:pPr>
                <a:defRPr/>
              </a:pPr>
              <a:t>‹nr.›</a:t>
            </a:fld>
            <a:endParaRPr lang="nl-NL" altLang="nl-NL"/>
          </a:p>
        </p:txBody>
      </p:sp>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8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800">
          <a:solidFill>
            <a:srgbClr val="000000"/>
          </a:solidFill>
          <a:latin typeface="Arial" charset="0"/>
          <a:ea typeface="Droid Sans Fallback" charset="0"/>
          <a:cs typeface="Droid Sans Fallback" charset="0"/>
        </a:defRPr>
      </a:lvl2pPr>
      <a:lvl3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800">
          <a:solidFill>
            <a:srgbClr val="000000"/>
          </a:solidFill>
          <a:latin typeface="Arial" charset="0"/>
          <a:ea typeface="Droid Sans Fallback" charset="0"/>
          <a:cs typeface="Droid Sans Fallback" charset="0"/>
        </a:defRPr>
      </a:lvl3pPr>
      <a:lvl4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800">
          <a:solidFill>
            <a:srgbClr val="000000"/>
          </a:solidFill>
          <a:latin typeface="Arial" charset="0"/>
          <a:ea typeface="Droid Sans Fallback" charset="0"/>
          <a:cs typeface="Droid Sans Fallback" charset="0"/>
        </a:defRPr>
      </a:lvl4pPr>
      <a:lvl5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800">
          <a:solidFill>
            <a:srgbClr val="000000"/>
          </a:solidFill>
          <a:latin typeface="Arial" charset="0"/>
          <a:ea typeface="Droid Sans Fallback" charset="0"/>
          <a:cs typeface="Droid Sans Fallback" charset="0"/>
        </a:defRPr>
      </a:lvl5pPr>
      <a:lvl6pPr marL="25146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800">
          <a:solidFill>
            <a:srgbClr val="000000"/>
          </a:solidFill>
          <a:latin typeface="Arial" charset="0"/>
          <a:ea typeface="Droid Sans Fallback" charset="0"/>
          <a:cs typeface="Droid Sans Fallback" charset="0"/>
        </a:defRPr>
      </a:lvl6pPr>
      <a:lvl7pPr marL="29718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800">
          <a:solidFill>
            <a:srgbClr val="000000"/>
          </a:solidFill>
          <a:latin typeface="Arial" charset="0"/>
          <a:ea typeface="Droid Sans Fallback" charset="0"/>
          <a:cs typeface="Droid Sans Fallback" charset="0"/>
        </a:defRPr>
      </a:lvl7pPr>
      <a:lvl8pPr marL="34290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800">
          <a:solidFill>
            <a:srgbClr val="000000"/>
          </a:solidFill>
          <a:latin typeface="Arial" charset="0"/>
          <a:ea typeface="Droid Sans Fallback" charset="0"/>
          <a:cs typeface="Droid Sans Fallback" charset="0"/>
        </a:defRPr>
      </a:lvl8pPr>
      <a:lvl9pPr marL="38862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800">
          <a:solidFill>
            <a:srgbClr val="000000"/>
          </a:solidFill>
          <a:latin typeface="Arial" charset="0"/>
          <a:ea typeface="Droid Sans Fallback" charset="0"/>
          <a:cs typeface="Droid Sans Fallback" charset="0"/>
        </a:defRPr>
      </a:lvl9pPr>
    </p:titleStyle>
    <p:bodyStyle>
      <a:lvl1pPr marL="342900" indent="-342900" algn="l" defTabSz="449263" rtl="0" eaLnBrk="0" fontAlgn="base" hangingPunct="0">
        <a:lnSpc>
          <a:spcPct val="93000"/>
        </a:lnSpc>
        <a:spcBef>
          <a:spcPct val="0"/>
        </a:spcBef>
        <a:spcAft>
          <a:spcPts val="1538"/>
        </a:spcAft>
        <a:buClr>
          <a:srgbClr val="000000"/>
        </a:buClr>
        <a:buSzPct val="100000"/>
        <a:buFont typeface="Times New Roman" panose="02020603050405020304" pitchFamily="18" charset="0"/>
        <a:defRPr sz="35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225"/>
        </a:spcAft>
        <a:buClr>
          <a:srgbClr val="000000"/>
        </a:buClr>
        <a:buSzPct val="100000"/>
        <a:buFont typeface="Times New Roman" panose="02020603050405020304" pitchFamily="18" charset="0"/>
        <a:defRPr sz="30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925"/>
        </a:spcAft>
        <a:buClr>
          <a:srgbClr val="000000"/>
        </a:buClr>
        <a:buSzPct val="100000"/>
        <a:buFont typeface="Times New Roman" panose="02020603050405020304" pitchFamily="18" charset="0"/>
        <a:defRPr sz="26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613"/>
        </a:spcAft>
        <a:buClr>
          <a:srgbClr val="000000"/>
        </a:buClr>
        <a:buSzPct val="100000"/>
        <a:buFont typeface="Times New Roman" panose="02020603050405020304" pitchFamily="18" charset="0"/>
        <a:defRPr sz="22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313"/>
        </a:spcAft>
        <a:buClr>
          <a:srgbClr val="000000"/>
        </a:buClr>
        <a:buSzPct val="100000"/>
        <a:buFont typeface="Times New Roman" panose="02020603050405020304" pitchFamily="18" charset="0"/>
        <a:defRPr sz="2200">
          <a:solidFill>
            <a:srgbClr val="000000"/>
          </a:solidFill>
          <a:latin typeface="+mn-lt"/>
          <a:ea typeface="+mn-ea"/>
          <a:cs typeface="+mn-cs"/>
        </a:defRPr>
      </a:lvl5pPr>
      <a:lvl6pPr marL="2514600" indent="-228600" algn="l" defTabSz="449263" rtl="0" eaLnBrk="0" fontAlgn="base" hangingPunct="0">
        <a:lnSpc>
          <a:spcPct val="93000"/>
        </a:lnSpc>
        <a:spcBef>
          <a:spcPct val="0"/>
        </a:spcBef>
        <a:spcAft>
          <a:spcPts val="313"/>
        </a:spcAft>
        <a:buClr>
          <a:srgbClr val="000000"/>
        </a:buClr>
        <a:buSzPct val="100000"/>
        <a:buFont typeface="Times New Roman" pitchFamily="16" charset="0"/>
        <a:defRPr sz="2200">
          <a:solidFill>
            <a:srgbClr val="000000"/>
          </a:solidFill>
          <a:latin typeface="+mn-lt"/>
          <a:ea typeface="+mn-ea"/>
          <a:cs typeface="+mn-cs"/>
        </a:defRPr>
      </a:lvl6pPr>
      <a:lvl7pPr marL="2971800" indent="-228600" algn="l" defTabSz="449263" rtl="0" eaLnBrk="0" fontAlgn="base" hangingPunct="0">
        <a:lnSpc>
          <a:spcPct val="93000"/>
        </a:lnSpc>
        <a:spcBef>
          <a:spcPct val="0"/>
        </a:spcBef>
        <a:spcAft>
          <a:spcPts val="313"/>
        </a:spcAft>
        <a:buClr>
          <a:srgbClr val="000000"/>
        </a:buClr>
        <a:buSzPct val="100000"/>
        <a:buFont typeface="Times New Roman" pitchFamily="16" charset="0"/>
        <a:defRPr sz="2200">
          <a:solidFill>
            <a:srgbClr val="000000"/>
          </a:solidFill>
          <a:latin typeface="+mn-lt"/>
          <a:ea typeface="+mn-ea"/>
          <a:cs typeface="+mn-cs"/>
        </a:defRPr>
      </a:lvl7pPr>
      <a:lvl8pPr marL="3429000" indent="-228600" algn="l" defTabSz="449263" rtl="0" eaLnBrk="0" fontAlgn="base" hangingPunct="0">
        <a:lnSpc>
          <a:spcPct val="93000"/>
        </a:lnSpc>
        <a:spcBef>
          <a:spcPct val="0"/>
        </a:spcBef>
        <a:spcAft>
          <a:spcPts val="313"/>
        </a:spcAft>
        <a:buClr>
          <a:srgbClr val="000000"/>
        </a:buClr>
        <a:buSzPct val="100000"/>
        <a:buFont typeface="Times New Roman" pitchFamily="16" charset="0"/>
        <a:defRPr sz="2200">
          <a:solidFill>
            <a:srgbClr val="000000"/>
          </a:solidFill>
          <a:latin typeface="+mn-lt"/>
          <a:ea typeface="+mn-ea"/>
          <a:cs typeface="+mn-cs"/>
        </a:defRPr>
      </a:lvl8pPr>
      <a:lvl9pPr marL="3886200" indent="-228600" algn="l" defTabSz="449263" rtl="0" eaLnBrk="0" fontAlgn="base" hangingPunct="0">
        <a:lnSpc>
          <a:spcPct val="93000"/>
        </a:lnSpc>
        <a:spcBef>
          <a:spcPct val="0"/>
        </a:spcBef>
        <a:spcAft>
          <a:spcPts val="313"/>
        </a:spcAft>
        <a:buClr>
          <a:srgbClr val="000000"/>
        </a:buClr>
        <a:buSzPct val="100000"/>
        <a:buFont typeface="Times New Roman" pitchFamily="16" charset="0"/>
        <a:defRPr sz="2200">
          <a:solidFill>
            <a:srgbClr val="000000"/>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074" name="Picture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88" y="1588"/>
            <a:ext cx="10077450" cy="75628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5" name="Rectangle 2"/>
          <p:cNvSpPr>
            <a:spLocks noGrp="1" noChangeArrowheads="1"/>
          </p:cNvSpPr>
          <p:nvPr>
            <p:ph type="title"/>
          </p:nvPr>
        </p:nvSpPr>
        <p:spPr bwMode="auto">
          <a:xfrm>
            <a:off x="503238" y="287338"/>
            <a:ext cx="9042400" cy="1217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nl-NL" smtClean="0"/>
              <a:t>Klik om de opmaak van de titeltekst te bewerken</a:t>
            </a:r>
          </a:p>
        </p:txBody>
      </p:sp>
      <p:sp>
        <p:nvSpPr>
          <p:cNvPr id="3076" name="Rectangle 3"/>
          <p:cNvSpPr>
            <a:spLocks noGrp="1" noChangeArrowheads="1"/>
          </p:cNvSpPr>
          <p:nvPr>
            <p:ph type="body" idx="1"/>
          </p:nvPr>
        </p:nvSpPr>
        <p:spPr bwMode="auto">
          <a:xfrm>
            <a:off x="503238" y="1824038"/>
            <a:ext cx="9042400" cy="4354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0960" rIns="0" bIns="0" numCol="1" anchor="t" anchorCtr="0" compatLnSpc="1">
            <a:prstTxWarp prst="textNoShape">
              <a:avLst/>
            </a:prstTxWarp>
          </a:bodyPr>
          <a:lstStyle/>
          <a:p>
            <a:pPr lvl="0"/>
            <a:r>
              <a:rPr lang="en-GB" altLang="nl-NL" smtClean="0"/>
              <a:t>Klik om de opmaak van de overzichtstekst te bewerken</a:t>
            </a:r>
          </a:p>
          <a:p>
            <a:pPr lvl="1"/>
            <a:r>
              <a:rPr lang="en-GB" altLang="nl-NL" smtClean="0"/>
              <a:t>Tweede overzichtsniveau</a:t>
            </a:r>
          </a:p>
          <a:p>
            <a:pPr lvl="2"/>
            <a:r>
              <a:rPr lang="en-GB" altLang="nl-NL" smtClean="0"/>
              <a:t>Derde overzichtsniveau</a:t>
            </a:r>
          </a:p>
          <a:p>
            <a:pPr lvl="3"/>
            <a:r>
              <a:rPr lang="en-GB" altLang="nl-NL" smtClean="0"/>
              <a:t>Vierde overzichtsniveau</a:t>
            </a:r>
          </a:p>
          <a:p>
            <a:pPr lvl="4"/>
            <a:r>
              <a:rPr lang="en-GB" altLang="nl-NL" smtClean="0"/>
              <a:t>Vijfde overzichtsniveau</a:t>
            </a:r>
          </a:p>
          <a:p>
            <a:pPr lvl="4"/>
            <a:r>
              <a:rPr lang="en-GB" altLang="nl-NL" smtClean="0"/>
              <a:t>Zesde overzichtsniveau</a:t>
            </a:r>
          </a:p>
          <a:p>
            <a:pPr lvl="4"/>
            <a:r>
              <a:rPr lang="en-GB" altLang="nl-NL" smtClean="0"/>
              <a:t>Zevende overzichtsniveau</a:t>
            </a:r>
          </a:p>
        </p:txBody>
      </p:sp>
      <p:sp>
        <p:nvSpPr>
          <p:cNvPr id="3077" name="Text Box 4"/>
          <p:cNvSpPr txBox="1">
            <a:spLocks noChangeArrowheads="1"/>
          </p:cNvSpPr>
          <p:nvPr/>
        </p:nvSpPr>
        <p:spPr bwMode="auto">
          <a:xfrm>
            <a:off x="503238" y="6886575"/>
            <a:ext cx="2320925" cy="493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3078" name="Text Box 5"/>
          <p:cNvSpPr txBox="1">
            <a:spLocks noChangeArrowheads="1"/>
          </p:cNvSpPr>
          <p:nvPr/>
        </p:nvSpPr>
        <p:spPr bwMode="auto">
          <a:xfrm>
            <a:off x="3446463" y="6886575"/>
            <a:ext cx="3168650" cy="493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2" name="Rectangle 6"/>
          <p:cNvSpPr>
            <a:spLocks noGrp="1" noChangeArrowheads="1"/>
          </p:cNvSpPr>
          <p:nvPr>
            <p:ph type="sldNum"/>
          </p:nvPr>
        </p:nvSpPr>
        <p:spPr bwMode="auto">
          <a:xfrm>
            <a:off x="7226300" y="6886575"/>
            <a:ext cx="2317750" cy="490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eaLnBrk="1">
              <a:lnSpc>
                <a:spcPct val="95000"/>
              </a:lnSpc>
              <a:buClrTx/>
              <a:buSzPct val="100000"/>
              <a:buFontTx/>
              <a:buNone/>
              <a:tabLst>
                <a:tab pos="449263" algn="l"/>
                <a:tab pos="898525" algn="l"/>
                <a:tab pos="1347788" algn="l"/>
                <a:tab pos="1797050" algn="l"/>
                <a:tab pos="2246313" algn="l"/>
              </a:tabLst>
              <a:defRPr sz="1400" smtClean="0">
                <a:solidFill>
                  <a:srgbClr val="000000"/>
                </a:solidFill>
                <a:latin typeface="Times New Roman" panose="02020603050405020304" pitchFamily="18" charset="0"/>
                <a:cs typeface="Segoe UI" panose="020B0502040204020203" pitchFamily="34" charset="0"/>
              </a:defRPr>
            </a:lvl1pPr>
          </a:lstStyle>
          <a:p>
            <a:pPr>
              <a:defRPr/>
            </a:pPr>
            <a:fld id="{D9C3C44F-BD32-41C4-B7E2-7B6841E54D28}" type="slidenum">
              <a:rPr lang="nl-NL" altLang="nl-NL"/>
              <a:pPr>
                <a:defRPr/>
              </a:pPr>
              <a:t>‹nr.›</a:t>
            </a:fld>
            <a:endParaRPr lang="nl-NL" altLang="nl-NL"/>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800">
          <a:solidFill>
            <a:srgbClr val="FFFFFF"/>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800">
          <a:solidFill>
            <a:srgbClr val="FFFFFF"/>
          </a:solidFill>
          <a:latin typeface="Arial" charset="0"/>
          <a:ea typeface="Droid Sans Fallback" charset="0"/>
          <a:cs typeface="Droid Sans Fallback" charset="0"/>
        </a:defRPr>
      </a:lvl2pPr>
      <a:lvl3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800">
          <a:solidFill>
            <a:srgbClr val="FFFFFF"/>
          </a:solidFill>
          <a:latin typeface="Arial" charset="0"/>
          <a:ea typeface="Droid Sans Fallback" charset="0"/>
          <a:cs typeface="Droid Sans Fallback" charset="0"/>
        </a:defRPr>
      </a:lvl3pPr>
      <a:lvl4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800">
          <a:solidFill>
            <a:srgbClr val="FFFFFF"/>
          </a:solidFill>
          <a:latin typeface="Arial" charset="0"/>
          <a:ea typeface="Droid Sans Fallback" charset="0"/>
          <a:cs typeface="Droid Sans Fallback" charset="0"/>
        </a:defRPr>
      </a:lvl4pPr>
      <a:lvl5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800">
          <a:solidFill>
            <a:srgbClr val="FFFFFF"/>
          </a:solidFill>
          <a:latin typeface="Arial" charset="0"/>
          <a:ea typeface="Droid Sans Fallback" charset="0"/>
          <a:cs typeface="Droid Sans Fallback" charset="0"/>
        </a:defRPr>
      </a:lvl5pPr>
      <a:lvl6pPr marL="25146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800">
          <a:solidFill>
            <a:srgbClr val="FFFFFF"/>
          </a:solidFill>
          <a:latin typeface="Arial" charset="0"/>
          <a:ea typeface="Droid Sans Fallback" charset="0"/>
          <a:cs typeface="Droid Sans Fallback" charset="0"/>
        </a:defRPr>
      </a:lvl6pPr>
      <a:lvl7pPr marL="29718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800">
          <a:solidFill>
            <a:srgbClr val="FFFFFF"/>
          </a:solidFill>
          <a:latin typeface="Arial" charset="0"/>
          <a:ea typeface="Droid Sans Fallback" charset="0"/>
          <a:cs typeface="Droid Sans Fallback" charset="0"/>
        </a:defRPr>
      </a:lvl7pPr>
      <a:lvl8pPr marL="34290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800">
          <a:solidFill>
            <a:srgbClr val="FFFFFF"/>
          </a:solidFill>
          <a:latin typeface="Arial" charset="0"/>
          <a:ea typeface="Droid Sans Fallback" charset="0"/>
          <a:cs typeface="Droid Sans Fallback" charset="0"/>
        </a:defRPr>
      </a:lvl8pPr>
      <a:lvl9pPr marL="38862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800">
          <a:solidFill>
            <a:srgbClr val="FFFFFF"/>
          </a:solidFill>
          <a:latin typeface="Arial" charset="0"/>
          <a:ea typeface="Droid Sans Fallback" charset="0"/>
          <a:cs typeface="Droid Sans Fallback" charset="0"/>
        </a:defRPr>
      </a:lvl9pPr>
    </p:titleStyle>
    <p:bodyStyle>
      <a:lvl1pPr marL="342900" indent="-342900" algn="l" defTabSz="449263" rtl="0" eaLnBrk="0" fontAlgn="base" hangingPunct="0">
        <a:lnSpc>
          <a:spcPct val="93000"/>
        </a:lnSpc>
        <a:spcBef>
          <a:spcPct val="0"/>
        </a:spcBef>
        <a:spcAft>
          <a:spcPts val="1538"/>
        </a:spcAft>
        <a:buClr>
          <a:srgbClr val="000000"/>
        </a:buClr>
        <a:buSzPct val="100000"/>
        <a:buFont typeface="Times New Roman" panose="02020603050405020304" pitchFamily="18" charset="0"/>
        <a:defRPr sz="35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225"/>
        </a:spcAft>
        <a:buClr>
          <a:srgbClr val="000000"/>
        </a:buClr>
        <a:buSzPct val="100000"/>
        <a:buFont typeface="Times New Roman" panose="02020603050405020304" pitchFamily="18" charset="0"/>
        <a:defRPr sz="30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925"/>
        </a:spcAft>
        <a:buClr>
          <a:srgbClr val="000000"/>
        </a:buClr>
        <a:buSzPct val="100000"/>
        <a:buFont typeface="Times New Roman" panose="02020603050405020304" pitchFamily="18" charset="0"/>
        <a:defRPr sz="26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613"/>
        </a:spcAft>
        <a:buClr>
          <a:srgbClr val="000000"/>
        </a:buClr>
        <a:buSzPct val="100000"/>
        <a:buFont typeface="Times New Roman" panose="02020603050405020304" pitchFamily="18" charset="0"/>
        <a:defRPr sz="22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313"/>
        </a:spcAft>
        <a:buClr>
          <a:srgbClr val="000000"/>
        </a:buClr>
        <a:buSzPct val="100000"/>
        <a:buFont typeface="Times New Roman" panose="02020603050405020304" pitchFamily="18" charset="0"/>
        <a:defRPr sz="2200">
          <a:solidFill>
            <a:srgbClr val="000000"/>
          </a:solidFill>
          <a:latin typeface="+mn-lt"/>
          <a:ea typeface="+mn-ea"/>
          <a:cs typeface="+mn-cs"/>
        </a:defRPr>
      </a:lvl5pPr>
      <a:lvl6pPr marL="2514600" indent="-228600" algn="l" defTabSz="449263" rtl="0" eaLnBrk="0" fontAlgn="base" hangingPunct="0">
        <a:lnSpc>
          <a:spcPct val="93000"/>
        </a:lnSpc>
        <a:spcBef>
          <a:spcPct val="0"/>
        </a:spcBef>
        <a:spcAft>
          <a:spcPts val="313"/>
        </a:spcAft>
        <a:buClr>
          <a:srgbClr val="000000"/>
        </a:buClr>
        <a:buSzPct val="100000"/>
        <a:buFont typeface="Times New Roman" pitchFamily="16" charset="0"/>
        <a:defRPr sz="2200">
          <a:solidFill>
            <a:srgbClr val="000000"/>
          </a:solidFill>
          <a:latin typeface="+mn-lt"/>
          <a:ea typeface="+mn-ea"/>
          <a:cs typeface="+mn-cs"/>
        </a:defRPr>
      </a:lvl6pPr>
      <a:lvl7pPr marL="2971800" indent="-228600" algn="l" defTabSz="449263" rtl="0" eaLnBrk="0" fontAlgn="base" hangingPunct="0">
        <a:lnSpc>
          <a:spcPct val="93000"/>
        </a:lnSpc>
        <a:spcBef>
          <a:spcPct val="0"/>
        </a:spcBef>
        <a:spcAft>
          <a:spcPts val="313"/>
        </a:spcAft>
        <a:buClr>
          <a:srgbClr val="000000"/>
        </a:buClr>
        <a:buSzPct val="100000"/>
        <a:buFont typeface="Times New Roman" pitchFamily="16" charset="0"/>
        <a:defRPr sz="2200">
          <a:solidFill>
            <a:srgbClr val="000000"/>
          </a:solidFill>
          <a:latin typeface="+mn-lt"/>
          <a:ea typeface="+mn-ea"/>
          <a:cs typeface="+mn-cs"/>
        </a:defRPr>
      </a:lvl7pPr>
      <a:lvl8pPr marL="3429000" indent="-228600" algn="l" defTabSz="449263" rtl="0" eaLnBrk="0" fontAlgn="base" hangingPunct="0">
        <a:lnSpc>
          <a:spcPct val="93000"/>
        </a:lnSpc>
        <a:spcBef>
          <a:spcPct val="0"/>
        </a:spcBef>
        <a:spcAft>
          <a:spcPts val="313"/>
        </a:spcAft>
        <a:buClr>
          <a:srgbClr val="000000"/>
        </a:buClr>
        <a:buSzPct val="100000"/>
        <a:buFont typeface="Times New Roman" pitchFamily="16" charset="0"/>
        <a:defRPr sz="2200">
          <a:solidFill>
            <a:srgbClr val="000000"/>
          </a:solidFill>
          <a:latin typeface="+mn-lt"/>
          <a:ea typeface="+mn-ea"/>
          <a:cs typeface="+mn-cs"/>
        </a:defRPr>
      </a:lvl8pPr>
      <a:lvl9pPr marL="3886200" indent="-228600" algn="l" defTabSz="449263" rtl="0" eaLnBrk="0" fontAlgn="base" hangingPunct="0">
        <a:lnSpc>
          <a:spcPct val="93000"/>
        </a:lnSpc>
        <a:spcBef>
          <a:spcPct val="0"/>
        </a:spcBef>
        <a:spcAft>
          <a:spcPts val="313"/>
        </a:spcAft>
        <a:buClr>
          <a:srgbClr val="000000"/>
        </a:buClr>
        <a:buSzPct val="100000"/>
        <a:buFont typeface="Times New Roman" pitchFamily="16" charset="0"/>
        <a:defRPr sz="2200">
          <a:solidFill>
            <a:srgbClr val="000000"/>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8" name="Picture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0079038"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9" name="Rectangle 2"/>
          <p:cNvSpPr>
            <a:spLocks noGrp="1" noChangeArrowheads="1"/>
          </p:cNvSpPr>
          <p:nvPr>
            <p:ph type="title"/>
          </p:nvPr>
        </p:nvSpPr>
        <p:spPr bwMode="auto">
          <a:xfrm>
            <a:off x="503238" y="287338"/>
            <a:ext cx="9042400" cy="1217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nl-NL" smtClean="0"/>
              <a:t>Klik om de opmaak van de titeltekst te bewerken</a:t>
            </a:r>
          </a:p>
        </p:txBody>
      </p:sp>
      <p:sp>
        <p:nvSpPr>
          <p:cNvPr id="4100" name="Rectangle 3"/>
          <p:cNvSpPr>
            <a:spLocks noGrp="1" noChangeArrowheads="1"/>
          </p:cNvSpPr>
          <p:nvPr>
            <p:ph type="body" idx="1"/>
          </p:nvPr>
        </p:nvSpPr>
        <p:spPr bwMode="auto">
          <a:xfrm>
            <a:off x="503238" y="1824038"/>
            <a:ext cx="9042400" cy="4354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0960" rIns="0" bIns="0" numCol="1" anchor="t" anchorCtr="0" compatLnSpc="1">
            <a:prstTxWarp prst="textNoShape">
              <a:avLst/>
            </a:prstTxWarp>
          </a:bodyPr>
          <a:lstStyle/>
          <a:p>
            <a:pPr lvl="0"/>
            <a:r>
              <a:rPr lang="en-GB" altLang="nl-NL" smtClean="0"/>
              <a:t>Klik om de opmaak van de overzichtstekst te bewerken</a:t>
            </a:r>
          </a:p>
          <a:p>
            <a:pPr lvl="1"/>
            <a:r>
              <a:rPr lang="en-GB" altLang="nl-NL" smtClean="0"/>
              <a:t>Tweede overzichtsniveau</a:t>
            </a:r>
          </a:p>
          <a:p>
            <a:pPr lvl="2"/>
            <a:r>
              <a:rPr lang="en-GB" altLang="nl-NL" smtClean="0"/>
              <a:t>Derde overzichtsniveau</a:t>
            </a:r>
          </a:p>
          <a:p>
            <a:pPr lvl="3"/>
            <a:r>
              <a:rPr lang="en-GB" altLang="nl-NL" smtClean="0"/>
              <a:t>Vierde overzichtsniveau</a:t>
            </a:r>
          </a:p>
          <a:p>
            <a:pPr lvl="4"/>
            <a:r>
              <a:rPr lang="en-GB" altLang="nl-NL" smtClean="0"/>
              <a:t>Vijfde overzichtsniveau</a:t>
            </a:r>
          </a:p>
          <a:p>
            <a:pPr lvl="4"/>
            <a:r>
              <a:rPr lang="en-GB" altLang="nl-NL" smtClean="0"/>
              <a:t>Zesde overzichtsniveau</a:t>
            </a:r>
          </a:p>
          <a:p>
            <a:pPr lvl="4"/>
            <a:r>
              <a:rPr lang="en-GB" altLang="nl-NL" smtClean="0"/>
              <a:t>Zevende overzichtsniveau</a:t>
            </a:r>
          </a:p>
        </p:txBody>
      </p:sp>
      <p:sp>
        <p:nvSpPr>
          <p:cNvPr id="4101" name="Text Box 4"/>
          <p:cNvSpPr txBox="1">
            <a:spLocks noChangeArrowheads="1"/>
          </p:cNvSpPr>
          <p:nvPr/>
        </p:nvSpPr>
        <p:spPr bwMode="auto">
          <a:xfrm>
            <a:off x="503238" y="6886575"/>
            <a:ext cx="2320925" cy="493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4102" name="Text Box 5"/>
          <p:cNvSpPr txBox="1">
            <a:spLocks noChangeArrowheads="1"/>
          </p:cNvSpPr>
          <p:nvPr/>
        </p:nvSpPr>
        <p:spPr bwMode="auto">
          <a:xfrm>
            <a:off x="3446463" y="6886575"/>
            <a:ext cx="3168650" cy="493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2" name="Rectangle 6"/>
          <p:cNvSpPr>
            <a:spLocks noGrp="1" noChangeArrowheads="1"/>
          </p:cNvSpPr>
          <p:nvPr>
            <p:ph type="sldNum"/>
          </p:nvPr>
        </p:nvSpPr>
        <p:spPr bwMode="auto">
          <a:xfrm>
            <a:off x="7226300" y="6886575"/>
            <a:ext cx="2317750" cy="490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eaLnBrk="1">
              <a:lnSpc>
                <a:spcPct val="95000"/>
              </a:lnSpc>
              <a:buClrTx/>
              <a:buSzPct val="100000"/>
              <a:buFontTx/>
              <a:buNone/>
              <a:tabLst>
                <a:tab pos="449263" algn="l"/>
                <a:tab pos="898525" algn="l"/>
                <a:tab pos="1347788" algn="l"/>
                <a:tab pos="1797050" algn="l"/>
                <a:tab pos="2246313" algn="l"/>
              </a:tabLst>
              <a:defRPr sz="1400" smtClean="0">
                <a:solidFill>
                  <a:srgbClr val="FFFFFF"/>
                </a:solidFill>
                <a:latin typeface="Times New Roman" panose="02020603050405020304" pitchFamily="18" charset="0"/>
                <a:cs typeface="Segoe UI" panose="020B0502040204020203" pitchFamily="34" charset="0"/>
              </a:defRPr>
            </a:lvl1pPr>
          </a:lstStyle>
          <a:p>
            <a:pPr>
              <a:defRPr/>
            </a:pPr>
            <a:fld id="{5EB44789-4EDA-43BC-B07D-CB0098AD4B2C}" type="slidenum">
              <a:rPr lang="nl-NL" altLang="nl-NL"/>
              <a:pPr>
                <a:defRPr/>
              </a:pPr>
              <a:t>‹nr.›</a:t>
            </a:fld>
            <a:endParaRPr lang="nl-NL" altLang="nl-NL"/>
          </a:p>
        </p:txBody>
      </p:sp>
    </p:spTree>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8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800">
          <a:solidFill>
            <a:srgbClr val="000000"/>
          </a:solidFill>
          <a:latin typeface="Arial" charset="0"/>
          <a:ea typeface="Droid Sans Fallback" charset="0"/>
          <a:cs typeface="Droid Sans Fallback" charset="0"/>
        </a:defRPr>
      </a:lvl2pPr>
      <a:lvl3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800">
          <a:solidFill>
            <a:srgbClr val="000000"/>
          </a:solidFill>
          <a:latin typeface="Arial" charset="0"/>
          <a:ea typeface="Droid Sans Fallback" charset="0"/>
          <a:cs typeface="Droid Sans Fallback" charset="0"/>
        </a:defRPr>
      </a:lvl3pPr>
      <a:lvl4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800">
          <a:solidFill>
            <a:srgbClr val="000000"/>
          </a:solidFill>
          <a:latin typeface="Arial" charset="0"/>
          <a:ea typeface="Droid Sans Fallback" charset="0"/>
          <a:cs typeface="Droid Sans Fallback" charset="0"/>
        </a:defRPr>
      </a:lvl4pPr>
      <a:lvl5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800">
          <a:solidFill>
            <a:srgbClr val="000000"/>
          </a:solidFill>
          <a:latin typeface="Arial" charset="0"/>
          <a:ea typeface="Droid Sans Fallback" charset="0"/>
          <a:cs typeface="Droid Sans Fallback" charset="0"/>
        </a:defRPr>
      </a:lvl5pPr>
      <a:lvl6pPr marL="25146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800">
          <a:solidFill>
            <a:srgbClr val="000000"/>
          </a:solidFill>
          <a:latin typeface="Arial" charset="0"/>
          <a:ea typeface="Droid Sans Fallback" charset="0"/>
          <a:cs typeface="Droid Sans Fallback" charset="0"/>
        </a:defRPr>
      </a:lvl6pPr>
      <a:lvl7pPr marL="29718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800">
          <a:solidFill>
            <a:srgbClr val="000000"/>
          </a:solidFill>
          <a:latin typeface="Arial" charset="0"/>
          <a:ea typeface="Droid Sans Fallback" charset="0"/>
          <a:cs typeface="Droid Sans Fallback" charset="0"/>
        </a:defRPr>
      </a:lvl7pPr>
      <a:lvl8pPr marL="34290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800">
          <a:solidFill>
            <a:srgbClr val="000000"/>
          </a:solidFill>
          <a:latin typeface="Arial" charset="0"/>
          <a:ea typeface="Droid Sans Fallback" charset="0"/>
          <a:cs typeface="Droid Sans Fallback" charset="0"/>
        </a:defRPr>
      </a:lvl8pPr>
      <a:lvl9pPr marL="38862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800">
          <a:solidFill>
            <a:srgbClr val="000000"/>
          </a:solidFill>
          <a:latin typeface="Arial" charset="0"/>
          <a:ea typeface="Droid Sans Fallback" charset="0"/>
          <a:cs typeface="Droid Sans Fallback" charset="0"/>
        </a:defRPr>
      </a:lvl9pPr>
    </p:titleStyle>
    <p:bodyStyle>
      <a:lvl1pPr marL="342900" indent="-342900" algn="l" defTabSz="449263" rtl="0" eaLnBrk="0" fontAlgn="base" hangingPunct="0">
        <a:lnSpc>
          <a:spcPct val="93000"/>
        </a:lnSpc>
        <a:spcBef>
          <a:spcPct val="0"/>
        </a:spcBef>
        <a:spcAft>
          <a:spcPts val="1538"/>
        </a:spcAft>
        <a:buClr>
          <a:srgbClr val="000000"/>
        </a:buClr>
        <a:buSzPct val="100000"/>
        <a:buFont typeface="Times New Roman" panose="02020603050405020304" pitchFamily="18" charset="0"/>
        <a:defRPr sz="3500">
          <a:solidFill>
            <a:srgbClr val="FFFFFF"/>
          </a:solidFill>
          <a:latin typeface="+mn-lt"/>
          <a:ea typeface="+mn-ea"/>
          <a:cs typeface="+mn-cs"/>
        </a:defRPr>
      </a:lvl1pPr>
      <a:lvl2pPr marL="742950" indent="-285750" algn="l" defTabSz="449263" rtl="0" eaLnBrk="0" fontAlgn="base" hangingPunct="0">
        <a:lnSpc>
          <a:spcPct val="93000"/>
        </a:lnSpc>
        <a:spcBef>
          <a:spcPct val="0"/>
        </a:spcBef>
        <a:spcAft>
          <a:spcPts val="1225"/>
        </a:spcAft>
        <a:buClr>
          <a:srgbClr val="000000"/>
        </a:buClr>
        <a:buSzPct val="100000"/>
        <a:buFont typeface="Times New Roman" panose="02020603050405020304" pitchFamily="18" charset="0"/>
        <a:defRPr sz="3000">
          <a:solidFill>
            <a:srgbClr val="FFFFFF"/>
          </a:solidFill>
          <a:latin typeface="+mn-lt"/>
          <a:ea typeface="+mn-ea"/>
          <a:cs typeface="+mn-cs"/>
        </a:defRPr>
      </a:lvl2pPr>
      <a:lvl3pPr marL="1143000" indent="-228600" algn="l" defTabSz="449263" rtl="0" eaLnBrk="0" fontAlgn="base" hangingPunct="0">
        <a:lnSpc>
          <a:spcPct val="93000"/>
        </a:lnSpc>
        <a:spcBef>
          <a:spcPct val="0"/>
        </a:spcBef>
        <a:spcAft>
          <a:spcPts val="925"/>
        </a:spcAft>
        <a:buClr>
          <a:srgbClr val="000000"/>
        </a:buClr>
        <a:buSzPct val="100000"/>
        <a:buFont typeface="Times New Roman" panose="02020603050405020304" pitchFamily="18" charset="0"/>
        <a:defRPr sz="2600">
          <a:solidFill>
            <a:srgbClr val="FFFFFF"/>
          </a:solidFill>
          <a:latin typeface="+mn-lt"/>
          <a:ea typeface="+mn-ea"/>
          <a:cs typeface="+mn-cs"/>
        </a:defRPr>
      </a:lvl3pPr>
      <a:lvl4pPr marL="1600200" indent="-228600" algn="l" defTabSz="449263" rtl="0" eaLnBrk="0" fontAlgn="base" hangingPunct="0">
        <a:lnSpc>
          <a:spcPct val="93000"/>
        </a:lnSpc>
        <a:spcBef>
          <a:spcPct val="0"/>
        </a:spcBef>
        <a:spcAft>
          <a:spcPts val="613"/>
        </a:spcAft>
        <a:buClr>
          <a:srgbClr val="000000"/>
        </a:buClr>
        <a:buSzPct val="100000"/>
        <a:buFont typeface="Times New Roman" panose="02020603050405020304" pitchFamily="18" charset="0"/>
        <a:defRPr sz="2200">
          <a:solidFill>
            <a:srgbClr val="FFFFFF"/>
          </a:solidFill>
          <a:latin typeface="+mn-lt"/>
          <a:ea typeface="+mn-ea"/>
          <a:cs typeface="+mn-cs"/>
        </a:defRPr>
      </a:lvl4pPr>
      <a:lvl5pPr marL="2057400" indent="-228600" algn="l" defTabSz="449263" rtl="0" eaLnBrk="0" fontAlgn="base" hangingPunct="0">
        <a:lnSpc>
          <a:spcPct val="93000"/>
        </a:lnSpc>
        <a:spcBef>
          <a:spcPct val="0"/>
        </a:spcBef>
        <a:spcAft>
          <a:spcPts val="313"/>
        </a:spcAft>
        <a:buClr>
          <a:srgbClr val="000000"/>
        </a:buClr>
        <a:buSzPct val="100000"/>
        <a:buFont typeface="Times New Roman" panose="02020603050405020304" pitchFamily="18" charset="0"/>
        <a:defRPr sz="2200">
          <a:solidFill>
            <a:srgbClr val="FFFFFF"/>
          </a:solidFill>
          <a:latin typeface="+mn-lt"/>
          <a:ea typeface="+mn-ea"/>
          <a:cs typeface="+mn-cs"/>
        </a:defRPr>
      </a:lvl5pPr>
      <a:lvl6pPr marL="2514600" indent="-228600" algn="l" defTabSz="449263" rtl="0" eaLnBrk="0" fontAlgn="base" hangingPunct="0">
        <a:lnSpc>
          <a:spcPct val="93000"/>
        </a:lnSpc>
        <a:spcBef>
          <a:spcPct val="0"/>
        </a:spcBef>
        <a:spcAft>
          <a:spcPts val="313"/>
        </a:spcAft>
        <a:buClr>
          <a:srgbClr val="000000"/>
        </a:buClr>
        <a:buSzPct val="100000"/>
        <a:buFont typeface="Times New Roman" pitchFamily="16" charset="0"/>
        <a:defRPr sz="2200">
          <a:solidFill>
            <a:srgbClr val="FFFFFF"/>
          </a:solidFill>
          <a:latin typeface="+mn-lt"/>
          <a:ea typeface="+mn-ea"/>
          <a:cs typeface="+mn-cs"/>
        </a:defRPr>
      </a:lvl6pPr>
      <a:lvl7pPr marL="2971800" indent="-228600" algn="l" defTabSz="449263" rtl="0" eaLnBrk="0" fontAlgn="base" hangingPunct="0">
        <a:lnSpc>
          <a:spcPct val="93000"/>
        </a:lnSpc>
        <a:spcBef>
          <a:spcPct val="0"/>
        </a:spcBef>
        <a:spcAft>
          <a:spcPts val="313"/>
        </a:spcAft>
        <a:buClr>
          <a:srgbClr val="000000"/>
        </a:buClr>
        <a:buSzPct val="100000"/>
        <a:buFont typeface="Times New Roman" pitchFamily="16" charset="0"/>
        <a:defRPr sz="2200">
          <a:solidFill>
            <a:srgbClr val="FFFFFF"/>
          </a:solidFill>
          <a:latin typeface="+mn-lt"/>
          <a:ea typeface="+mn-ea"/>
          <a:cs typeface="+mn-cs"/>
        </a:defRPr>
      </a:lvl7pPr>
      <a:lvl8pPr marL="3429000" indent="-228600" algn="l" defTabSz="449263" rtl="0" eaLnBrk="0" fontAlgn="base" hangingPunct="0">
        <a:lnSpc>
          <a:spcPct val="93000"/>
        </a:lnSpc>
        <a:spcBef>
          <a:spcPct val="0"/>
        </a:spcBef>
        <a:spcAft>
          <a:spcPts val="313"/>
        </a:spcAft>
        <a:buClr>
          <a:srgbClr val="000000"/>
        </a:buClr>
        <a:buSzPct val="100000"/>
        <a:buFont typeface="Times New Roman" pitchFamily="16" charset="0"/>
        <a:defRPr sz="2200">
          <a:solidFill>
            <a:srgbClr val="FFFFFF"/>
          </a:solidFill>
          <a:latin typeface="+mn-lt"/>
          <a:ea typeface="+mn-ea"/>
          <a:cs typeface="+mn-cs"/>
        </a:defRPr>
      </a:lvl8pPr>
      <a:lvl9pPr marL="3886200" indent="-228600" algn="l" defTabSz="449263" rtl="0" eaLnBrk="0" fontAlgn="base" hangingPunct="0">
        <a:lnSpc>
          <a:spcPct val="93000"/>
        </a:lnSpc>
        <a:spcBef>
          <a:spcPct val="0"/>
        </a:spcBef>
        <a:spcAft>
          <a:spcPts val="313"/>
        </a:spcAft>
        <a:buClr>
          <a:srgbClr val="000000"/>
        </a:buClr>
        <a:buSzPct val="100000"/>
        <a:buFont typeface="Times New Roman" pitchFamily="16" charset="0"/>
        <a:defRPr sz="2200">
          <a:solidFill>
            <a:srgbClr val="FFFFFF"/>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2" name="Picture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0085388"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3" name="Rectangle 2"/>
          <p:cNvSpPr>
            <a:spLocks noGrp="1" noChangeArrowheads="1"/>
          </p:cNvSpPr>
          <p:nvPr>
            <p:ph type="title"/>
          </p:nvPr>
        </p:nvSpPr>
        <p:spPr bwMode="auto">
          <a:xfrm>
            <a:off x="1619250" y="287338"/>
            <a:ext cx="8069263" cy="1217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nl-NL" smtClean="0"/>
              <a:t>Klik om de opmaak van de titeltekst te bewerken</a:t>
            </a:r>
          </a:p>
        </p:txBody>
      </p:sp>
      <p:sp>
        <p:nvSpPr>
          <p:cNvPr id="5124" name="Rectangle 3"/>
          <p:cNvSpPr>
            <a:spLocks noGrp="1" noChangeArrowheads="1"/>
          </p:cNvSpPr>
          <p:nvPr>
            <p:ph type="body" idx="1"/>
          </p:nvPr>
        </p:nvSpPr>
        <p:spPr bwMode="auto">
          <a:xfrm>
            <a:off x="1619250" y="1824038"/>
            <a:ext cx="8069263" cy="4354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8080" rIns="0" bIns="0" numCol="1" anchor="t" anchorCtr="0" compatLnSpc="1">
            <a:prstTxWarp prst="textNoShape">
              <a:avLst/>
            </a:prstTxWarp>
          </a:bodyPr>
          <a:lstStyle/>
          <a:p>
            <a:pPr lvl="0"/>
            <a:r>
              <a:rPr lang="en-GB" altLang="nl-NL" smtClean="0"/>
              <a:t>Klik om de opmaak van de overzichtstekst te bewerken</a:t>
            </a:r>
          </a:p>
          <a:p>
            <a:pPr lvl="1"/>
            <a:r>
              <a:rPr lang="en-GB" altLang="nl-NL" smtClean="0"/>
              <a:t>Tweede overzichtsniveau</a:t>
            </a:r>
          </a:p>
          <a:p>
            <a:pPr lvl="2"/>
            <a:r>
              <a:rPr lang="en-GB" altLang="nl-NL" smtClean="0"/>
              <a:t>Derde overzichtsniveau</a:t>
            </a:r>
          </a:p>
          <a:p>
            <a:pPr lvl="3"/>
            <a:r>
              <a:rPr lang="en-GB" altLang="nl-NL" smtClean="0"/>
              <a:t>Vierde overzichtsniveau</a:t>
            </a:r>
          </a:p>
          <a:p>
            <a:pPr lvl="4"/>
            <a:r>
              <a:rPr lang="en-GB" altLang="nl-NL" smtClean="0"/>
              <a:t>Vijfde overzichtsniveau</a:t>
            </a:r>
          </a:p>
          <a:p>
            <a:pPr lvl="4"/>
            <a:r>
              <a:rPr lang="en-GB" altLang="nl-NL" smtClean="0"/>
              <a:t>Zesde overzichtsniveau</a:t>
            </a:r>
          </a:p>
          <a:p>
            <a:pPr lvl="4"/>
            <a:r>
              <a:rPr lang="en-GB" altLang="nl-NL" smtClean="0"/>
              <a:t>Zevende overzichtsniveau</a:t>
            </a:r>
          </a:p>
        </p:txBody>
      </p:sp>
      <p:sp>
        <p:nvSpPr>
          <p:cNvPr id="5125" name="Text Box 4"/>
          <p:cNvSpPr txBox="1">
            <a:spLocks noChangeArrowheads="1"/>
          </p:cNvSpPr>
          <p:nvPr/>
        </p:nvSpPr>
        <p:spPr bwMode="auto">
          <a:xfrm>
            <a:off x="1584325" y="6886575"/>
            <a:ext cx="2320925" cy="493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5126" name="Text Box 5"/>
          <p:cNvSpPr txBox="1">
            <a:spLocks noChangeArrowheads="1"/>
          </p:cNvSpPr>
          <p:nvPr/>
        </p:nvSpPr>
        <p:spPr bwMode="auto">
          <a:xfrm>
            <a:off x="3986213" y="6886575"/>
            <a:ext cx="3168650" cy="493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2" name="Rectangle 6"/>
          <p:cNvSpPr>
            <a:spLocks noGrp="1" noChangeArrowheads="1"/>
          </p:cNvSpPr>
          <p:nvPr>
            <p:ph type="sldNum"/>
          </p:nvPr>
        </p:nvSpPr>
        <p:spPr bwMode="auto">
          <a:xfrm>
            <a:off x="7226300" y="6886575"/>
            <a:ext cx="2317750" cy="490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eaLnBrk="1">
              <a:lnSpc>
                <a:spcPct val="100000"/>
              </a:lnSpc>
              <a:buClrTx/>
              <a:buSzPct val="100000"/>
              <a:buFontTx/>
              <a:buNone/>
              <a:tabLst>
                <a:tab pos="449263" algn="l"/>
                <a:tab pos="898525" algn="l"/>
                <a:tab pos="1347788" algn="l"/>
                <a:tab pos="1797050" algn="l"/>
                <a:tab pos="2246313" algn="l"/>
              </a:tabLst>
              <a:defRPr sz="1400" smtClean="0">
                <a:solidFill>
                  <a:srgbClr val="000000"/>
                </a:solidFill>
                <a:latin typeface="Times New Roman" panose="02020603050405020304" pitchFamily="18" charset="0"/>
                <a:cs typeface="Segoe UI" panose="020B0502040204020203" pitchFamily="34" charset="0"/>
              </a:defRPr>
            </a:lvl1pPr>
          </a:lstStyle>
          <a:p>
            <a:pPr>
              <a:defRPr/>
            </a:pPr>
            <a:fld id="{D9DB907B-5431-4A70-BC14-5091240EA61A}" type="slidenum">
              <a:rPr lang="nl-NL" altLang="nl-NL"/>
              <a:pPr>
                <a:defRPr/>
              </a:pPr>
              <a:t>‹nr.›</a:t>
            </a:fld>
            <a:endParaRPr lang="nl-NL" altLang="nl-NL"/>
          </a:p>
        </p:txBody>
      </p:sp>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panose="02020603050405020304" pitchFamily="18" charset="0"/>
        <a:defRPr sz="4400">
          <a:solidFill>
            <a:srgbClr val="050505"/>
          </a:solidFill>
          <a:latin typeface="+mj-lt"/>
          <a:ea typeface="+mj-ea"/>
          <a:cs typeface="+mj-cs"/>
        </a:defRPr>
      </a:lvl1pPr>
      <a:lvl2pPr algn="ctr" defTabSz="449263" rtl="0" eaLnBrk="0" fontAlgn="base" hangingPunct="0">
        <a:lnSpc>
          <a:spcPct val="95000"/>
        </a:lnSpc>
        <a:spcBef>
          <a:spcPct val="0"/>
        </a:spcBef>
        <a:spcAft>
          <a:spcPct val="0"/>
        </a:spcAft>
        <a:buClr>
          <a:srgbClr val="000000"/>
        </a:buClr>
        <a:buSzPct val="100000"/>
        <a:buFont typeface="Times New Roman" panose="02020603050405020304" pitchFamily="18" charset="0"/>
        <a:defRPr sz="4400">
          <a:solidFill>
            <a:srgbClr val="050505"/>
          </a:solidFill>
          <a:latin typeface="Times New Roman" pitchFamily="16" charset="0"/>
          <a:ea typeface="Droid Sans Fallback" charset="0"/>
          <a:cs typeface="Droid Sans Fallback" charset="0"/>
        </a:defRPr>
      </a:lvl2pPr>
      <a:lvl3pPr algn="ctr" defTabSz="449263" rtl="0" eaLnBrk="0" fontAlgn="base" hangingPunct="0">
        <a:lnSpc>
          <a:spcPct val="95000"/>
        </a:lnSpc>
        <a:spcBef>
          <a:spcPct val="0"/>
        </a:spcBef>
        <a:spcAft>
          <a:spcPct val="0"/>
        </a:spcAft>
        <a:buClr>
          <a:srgbClr val="000000"/>
        </a:buClr>
        <a:buSzPct val="100000"/>
        <a:buFont typeface="Times New Roman" panose="02020603050405020304" pitchFamily="18" charset="0"/>
        <a:defRPr sz="4400">
          <a:solidFill>
            <a:srgbClr val="050505"/>
          </a:solidFill>
          <a:latin typeface="Times New Roman" pitchFamily="16" charset="0"/>
          <a:ea typeface="Droid Sans Fallback" charset="0"/>
          <a:cs typeface="Droid Sans Fallback" charset="0"/>
        </a:defRPr>
      </a:lvl3pPr>
      <a:lvl4pPr algn="ctr" defTabSz="449263" rtl="0" eaLnBrk="0" fontAlgn="base" hangingPunct="0">
        <a:lnSpc>
          <a:spcPct val="95000"/>
        </a:lnSpc>
        <a:spcBef>
          <a:spcPct val="0"/>
        </a:spcBef>
        <a:spcAft>
          <a:spcPct val="0"/>
        </a:spcAft>
        <a:buClr>
          <a:srgbClr val="000000"/>
        </a:buClr>
        <a:buSzPct val="100000"/>
        <a:buFont typeface="Times New Roman" panose="02020603050405020304" pitchFamily="18" charset="0"/>
        <a:defRPr sz="4400">
          <a:solidFill>
            <a:srgbClr val="050505"/>
          </a:solidFill>
          <a:latin typeface="Times New Roman" pitchFamily="16" charset="0"/>
          <a:ea typeface="Droid Sans Fallback" charset="0"/>
          <a:cs typeface="Droid Sans Fallback" charset="0"/>
        </a:defRPr>
      </a:lvl4pPr>
      <a:lvl5pPr algn="ctr" defTabSz="449263" rtl="0" eaLnBrk="0" fontAlgn="base" hangingPunct="0">
        <a:lnSpc>
          <a:spcPct val="95000"/>
        </a:lnSpc>
        <a:spcBef>
          <a:spcPct val="0"/>
        </a:spcBef>
        <a:spcAft>
          <a:spcPct val="0"/>
        </a:spcAft>
        <a:buClr>
          <a:srgbClr val="000000"/>
        </a:buClr>
        <a:buSzPct val="100000"/>
        <a:buFont typeface="Times New Roman" panose="02020603050405020304" pitchFamily="18" charset="0"/>
        <a:defRPr sz="4400">
          <a:solidFill>
            <a:srgbClr val="050505"/>
          </a:solidFill>
          <a:latin typeface="Times New Roman" pitchFamily="16" charset="0"/>
          <a:ea typeface="Droid Sans Fallback" charset="0"/>
          <a:cs typeface="Droid Sans Fallback" charset="0"/>
        </a:defRPr>
      </a:lvl5pPr>
      <a:lvl6pPr marL="2514600" indent="-228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50505"/>
          </a:solidFill>
          <a:latin typeface="Times New Roman" pitchFamily="16" charset="0"/>
          <a:ea typeface="Droid Sans Fallback" charset="0"/>
          <a:cs typeface="Droid Sans Fallback" charset="0"/>
        </a:defRPr>
      </a:lvl6pPr>
      <a:lvl7pPr marL="2971800" indent="-228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50505"/>
          </a:solidFill>
          <a:latin typeface="Times New Roman" pitchFamily="16" charset="0"/>
          <a:ea typeface="Droid Sans Fallback" charset="0"/>
          <a:cs typeface="Droid Sans Fallback" charset="0"/>
        </a:defRPr>
      </a:lvl7pPr>
      <a:lvl8pPr marL="3429000" indent="-228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50505"/>
          </a:solidFill>
          <a:latin typeface="Times New Roman" pitchFamily="16" charset="0"/>
          <a:ea typeface="Droid Sans Fallback" charset="0"/>
          <a:cs typeface="Droid Sans Fallback" charset="0"/>
        </a:defRPr>
      </a:lvl8pPr>
      <a:lvl9pPr marL="3886200" indent="-228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50505"/>
          </a:solidFill>
          <a:latin typeface="Times New Roman" pitchFamily="16" charset="0"/>
          <a:ea typeface="Droid Sans Fallback" charset="0"/>
          <a:cs typeface="Droid Sans Fallback" charset="0"/>
        </a:defRPr>
      </a:lvl9pPr>
    </p:titleStyle>
    <p:bodyStyle>
      <a:lvl1pPr marL="342900" indent="-342900" algn="l" defTabSz="449263" rtl="0" eaLnBrk="0" fontAlgn="base" hangingPunct="0">
        <a:lnSpc>
          <a:spcPct val="93000"/>
        </a:lnSpc>
        <a:spcBef>
          <a:spcPct val="0"/>
        </a:spcBef>
        <a:spcAft>
          <a:spcPts val="1413"/>
        </a:spcAft>
        <a:buClr>
          <a:srgbClr val="000000"/>
        </a:buClr>
        <a:buSzPct val="100000"/>
        <a:buFont typeface="Times New Roman" panose="02020603050405020304" pitchFamily="18" charset="0"/>
        <a:defRPr sz="3200">
          <a:solidFill>
            <a:srgbClr val="050505"/>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anose="02020603050405020304" pitchFamily="18" charset="0"/>
        <a:defRPr sz="2800">
          <a:solidFill>
            <a:srgbClr val="050505"/>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anose="02020603050405020304" pitchFamily="18" charset="0"/>
        <a:defRPr sz="2400">
          <a:solidFill>
            <a:srgbClr val="050505"/>
          </a:solidFill>
          <a:latin typeface="+mn-lt"/>
          <a:ea typeface="+mn-ea"/>
          <a:cs typeface="+mn-cs"/>
        </a:defRPr>
      </a:lvl3pPr>
      <a:lvl4pPr marL="1600200" indent="-228600" algn="l" defTabSz="449263" rtl="0" eaLnBrk="0" fontAlgn="base" hangingPunct="0">
        <a:lnSpc>
          <a:spcPct val="93000"/>
        </a:lnSpc>
        <a:spcBef>
          <a:spcPct val="0"/>
        </a:spcBef>
        <a:spcAft>
          <a:spcPts val="563"/>
        </a:spcAft>
        <a:buClr>
          <a:srgbClr val="000000"/>
        </a:buClr>
        <a:buSzPct val="100000"/>
        <a:buFont typeface="Times New Roman" panose="02020603050405020304" pitchFamily="18" charset="0"/>
        <a:defRPr sz="2000">
          <a:solidFill>
            <a:srgbClr val="050505"/>
          </a:solidFill>
          <a:latin typeface="+mn-lt"/>
          <a:ea typeface="+mn-ea"/>
          <a:cs typeface="+mn-cs"/>
        </a:defRPr>
      </a:lvl4pPr>
      <a:lvl5pPr marL="2057400" indent="-228600" algn="l" defTabSz="449263" rtl="0" eaLnBrk="0" fontAlgn="base" hangingPunct="0">
        <a:lnSpc>
          <a:spcPct val="93000"/>
        </a:lnSpc>
        <a:spcBef>
          <a:spcPct val="0"/>
        </a:spcBef>
        <a:spcAft>
          <a:spcPts val="275"/>
        </a:spcAft>
        <a:buClr>
          <a:srgbClr val="000000"/>
        </a:buClr>
        <a:buSzPct val="100000"/>
        <a:buFont typeface="Times New Roman" panose="02020603050405020304" pitchFamily="18" charset="0"/>
        <a:defRPr sz="2000">
          <a:solidFill>
            <a:srgbClr val="050505"/>
          </a:solidFill>
          <a:latin typeface="+mn-lt"/>
          <a:ea typeface="+mn-ea"/>
          <a:cs typeface="+mn-cs"/>
        </a:defRPr>
      </a:lvl5pPr>
      <a:lvl6pPr marL="2514600" indent="-228600" algn="l" defTabSz="449263" rtl="0" eaLnBrk="0" fontAlgn="base" hangingPunct="0">
        <a:lnSpc>
          <a:spcPct val="93000"/>
        </a:lnSpc>
        <a:spcBef>
          <a:spcPct val="0"/>
        </a:spcBef>
        <a:spcAft>
          <a:spcPts val="275"/>
        </a:spcAft>
        <a:buClr>
          <a:srgbClr val="000000"/>
        </a:buClr>
        <a:buSzPct val="100000"/>
        <a:buFont typeface="Times New Roman" pitchFamily="16" charset="0"/>
        <a:defRPr sz="2000">
          <a:solidFill>
            <a:srgbClr val="050505"/>
          </a:solidFill>
          <a:latin typeface="+mn-lt"/>
          <a:ea typeface="+mn-ea"/>
          <a:cs typeface="+mn-cs"/>
        </a:defRPr>
      </a:lvl6pPr>
      <a:lvl7pPr marL="2971800" indent="-228600" algn="l" defTabSz="449263" rtl="0" eaLnBrk="0" fontAlgn="base" hangingPunct="0">
        <a:lnSpc>
          <a:spcPct val="93000"/>
        </a:lnSpc>
        <a:spcBef>
          <a:spcPct val="0"/>
        </a:spcBef>
        <a:spcAft>
          <a:spcPts val="275"/>
        </a:spcAft>
        <a:buClr>
          <a:srgbClr val="000000"/>
        </a:buClr>
        <a:buSzPct val="100000"/>
        <a:buFont typeface="Times New Roman" pitchFamily="16" charset="0"/>
        <a:defRPr sz="2000">
          <a:solidFill>
            <a:srgbClr val="050505"/>
          </a:solidFill>
          <a:latin typeface="+mn-lt"/>
          <a:ea typeface="+mn-ea"/>
          <a:cs typeface="+mn-cs"/>
        </a:defRPr>
      </a:lvl7pPr>
      <a:lvl8pPr marL="3429000" indent="-228600" algn="l" defTabSz="449263" rtl="0" eaLnBrk="0" fontAlgn="base" hangingPunct="0">
        <a:lnSpc>
          <a:spcPct val="93000"/>
        </a:lnSpc>
        <a:spcBef>
          <a:spcPct val="0"/>
        </a:spcBef>
        <a:spcAft>
          <a:spcPts val="275"/>
        </a:spcAft>
        <a:buClr>
          <a:srgbClr val="000000"/>
        </a:buClr>
        <a:buSzPct val="100000"/>
        <a:buFont typeface="Times New Roman" pitchFamily="16" charset="0"/>
        <a:defRPr sz="2000">
          <a:solidFill>
            <a:srgbClr val="050505"/>
          </a:solidFill>
          <a:latin typeface="+mn-lt"/>
          <a:ea typeface="+mn-ea"/>
          <a:cs typeface="+mn-cs"/>
        </a:defRPr>
      </a:lvl8pPr>
      <a:lvl9pPr marL="3886200" indent="-228600" algn="l" defTabSz="449263" rtl="0" eaLnBrk="0" fontAlgn="base" hangingPunct="0">
        <a:lnSpc>
          <a:spcPct val="93000"/>
        </a:lnSpc>
        <a:spcBef>
          <a:spcPct val="0"/>
        </a:spcBef>
        <a:spcAft>
          <a:spcPts val="275"/>
        </a:spcAft>
        <a:buClr>
          <a:srgbClr val="000000"/>
        </a:buClr>
        <a:buSzPct val="100000"/>
        <a:buFont typeface="Times New Roman" pitchFamily="16" charset="0"/>
        <a:defRPr sz="2000">
          <a:solidFill>
            <a:srgbClr val="050505"/>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6" name="Picture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738" y="107950"/>
            <a:ext cx="7794626" cy="1608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7" name="Rectangle 2"/>
          <p:cNvSpPr>
            <a:spLocks noGrp="1" noChangeArrowheads="1"/>
          </p:cNvSpPr>
          <p:nvPr>
            <p:ph type="title"/>
          </p:nvPr>
        </p:nvSpPr>
        <p:spPr bwMode="auto">
          <a:xfrm>
            <a:off x="503238" y="287338"/>
            <a:ext cx="6989762" cy="1217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nl-NL" smtClean="0"/>
              <a:t>Klik om de opmaak van de titeltekst te bewerken</a:t>
            </a:r>
          </a:p>
        </p:txBody>
      </p:sp>
      <p:sp>
        <p:nvSpPr>
          <p:cNvPr id="6148" name="Rectangle 3"/>
          <p:cNvSpPr>
            <a:spLocks noGrp="1" noChangeArrowheads="1"/>
          </p:cNvSpPr>
          <p:nvPr>
            <p:ph type="body" idx="1"/>
          </p:nvPr>
        </p:nvSpPr>
        <p:spPr bwMode="auto">
          <a:xfrm>
            <a:off x="503238" y="1824038"/>
            <a:ext cx="9042400" cy="4354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0960" rIns="0" bIns="0" numCol="1" anchor="t" anchorCtr="0" compatLnSpc="1">
            <a:prstTxWarp prst="textNoShape">
              <a:avLst/>
            </a:prstTxWarp>
          </a:bodyPr>
          <a:lstStyle/>
          <a:p>
            <a:pPr lvl="0"/>
            <a:r>
              <a:rPr lang="en-GB" altLang="nl-NL" smtClean="0"/>
              <a:t>Klik om de opmaak van de overzichtstekst te bewerken</a:t>
            </a:r>
          </a:p>
          <a:p>
            <a:pPr lvl="1"/>
            <a:r>
              <a:rPr lang="en-GB" altLang="nl-NL" smtClean="0"/>
              <a:t>Tweede overzichtsniveau</a:t>
            </a:r>
          </a:p>
          <a:p>
            <a:pPr lvl="2"/>
            <a:r>
              <a:rPr lang="en-GB" altLang="nl-NL" smtClean="0"/>
              <a:t>Derde overzichtsniveau</a:t>
            </a:r>
          </a:p>
          <a:p>
            <a:pPr lvl="3"/>
            <a:r>
              <a:rPr lang="en-GB" altLang="nl-NL" smtClean="0"/>
              <a:t>Vierde overzichtsniveau</a:t>
            </a:r>
          </a:p>
          <a:p>
            <a:pPr lvl="4"/>
            <a:r>
              <a:rPr lang="en-GB" altLang="nl-NL" smtClean="0"/>
              <a:t>Vijfde overzichtsniveau</a:t>
            </a:r>
          </a:p>
          <a:p>
            <a:pPr lvl="4"/>
            <a:r>
              <a:rPr lang="en-GB" altLang="nl-NL" smtClean="0"/>
              <a:t>Zesde overzichtsniveau</a:t>
            </a:r>
          </a:p>
          <a:p>
            <a:pPr lvl="4"/>
            <a:r>
              <a:rPr lang="en-GB" altLang="nl-NL" smtClean="0"/>
              <a:t>Zevende overzichtsniveau</a:t>
            </a:r>
          </a:p>
        </p:txBody>
      </p:sp>
      <p:sp>
        <p:nvSpPr>
          <p:cNvPr id="6149" name="Text Box 4"/>
          <p:cNvSpPr txBox="1">
            <a:spLocks noChangeArrowheads="1"/>
          </p:cNvSpPr>
          <p:nvPr/>
        </p:nvSpPr>
        <p:spPr bwMode="auto">
          <a:xfrm>
            <a:off x="503238" y="6886575"/>
            <a:ext cx="2320925" cy="493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6150" name="Text Box 5"/>
          <p:cNvSpPr txBox="1">
            <a:spLocks noChangeArrowheads="1"/>
          </p:cNvSpPr>
          <p:nvPr/>
        </p:nvSpPr>
        <p:spPr bwMode="auto">
          <a:xfrm>
            <a:off x="3446463" y="6886575"/>
            <a:ext cx="3168650" cy="493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2" name="Rectangle 6"/>
          <p:cNvSpPr>
            <a:spLocks noGrp="1" noChangeArrowheads="1"/>
          </p:cNvSpPr>
          <p:nvPr>
            <p:ph type="sldNum"/>
          </p:nvPr>
        </p:nvSpPr>
        <p:spPr bwMode="auto">
          <a:xfrm>
            <a:off x="7226300" y="6886575"/>
            <a:ext cx="2317750" cy="490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eaLnBrk="1">
              <a:lnSpc>
                <a:spcPct val="95000"/>
              </a:lnSpc>
              <a:buClrTx/>
              <a:buSzPct val="100000"/>
              <a:buFontTx/>
              <a:buNone/>
              <a:tabLst>
                <a:tab pos="449263" algn="l"/>
                <a:tab pos="898525" algn="l"/>
                <a:tab pos="1347788" algn="l"/>
                <a:tab pos="1797050" algn="l"/>
                <a:tab pos="2246313" algn="l"/>
              </a:tabLst>
              <a:defRPr sz="1400" smtClean="0">
                <a:solidFill>
                  <a:srgbClr val="000000"/>
                </a:solidFill>
                <a:latin typeface="Times New Roman" panose="02020603050405020304" pitchFamily="18" charset="0"/>
                <a:cs typeface="Segoe UI" panose="020B0502040204020203" pitchFamily="34" charset="0"/>
              </a:defRPr>
            </a:lvl1pPr>
          </a:lstStyle>
          <a:p>
            <a:pPr>
              <a:defRPr/>
            </a:pPr>
            <a:fld id="{2EC1E8BC-97C3-449E-9543-48BC46AFB8B1}" type="slidenum">
              <a:rPr lang="nl-NL" altLang="nl-NL"/>
              <a:pPr>
                <a:defRPr/>
              </a:pPr>
              <a:t>‹nr.›</a:t>
            </a:fld>
            <a:endParaRPr lang="nl-NL" altLang="nl-NL"/>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8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800">
          <a:solidFill>
            <a:srgbClr val="000000"/>
          </a:solidFill>
          <a:latin typeface="Arial" charset="0"/>
          <a:ea typeface="Droid Sans Fallback" charset="0"/>
          <a:cs typeface="Droid Sans Fallback" charset="0"/>
        </a:defRPr>
      </a:lvl2pPr>
      <a:lvl3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800">
          <a:solidFill>
            <a:srgbClr val="000000"/>
          </a:solidFill>
          <a:latin typeface="Arial" charset="0"/>
          <a:ea typeface="Droid Sans Fallback" charset="0"/>
          <a:cs typeface="Droid Sans Fallback" charset="0"/>
        </a:defRPr>
      </a:lvl3pPr>
      <a:lvl4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800">
          <a:solidFill>
            <a:srgbClr val="000000"/>
          </a:solidFill>
          <a:latin typeface="Arial" charset="0"/>
          <a:ea typeface="Droid Sans Fallback" charset="0"/>
          <a:cs typeface="Droid Sans Fallback" charset="0"/>
        </a:defRPr>
      </a:lvl4pPr>
      <a:lvl5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800">
          <a:solidFill>
            <a:srgbClr val="000000"/>
          </a:solidFill>
          <a:latin typeface="Arial" charset="0"/>
          <a:ea typeface="Droid Sans Fallback" charset="0"/>
          <a:cs typeface="Droid Sans Fallback" charset="0"/>
        </a:defRPr>
      </a:lvl5pPr>
      <a:lvl6pPr marL="2514600" indent="-228600" algn="l" defTabSz="449263" rtl="0" eaLnBrk="0" fontAlgn="base" hangingPunct="0">
        <a:lnSpc>
          <a:spcPct val="93000"/>
        </a:lnSpc>
        <a:spcBef>
          <a:spcPct val="0"/>
        </a:spcBef>
        <a:spcAft>
          <a:spcPct val="0"/>
        </a:spcAft>
        <a:buClr>
          <a:srgbClr val="000000"/>
        </a:buClr>
        <a:buSzPct val="100000"/>
        <a:buFont typeface="Times New Roman" pitchFamily="16" charset="0"/>
        <a:defRPr sz="4800">
          <a:solidFill>
            <a:srgbClr val="000000"/>
          </a:solidFill>
          <a:latin typeface="Arial" charset="0"/>
          <a:ea typeface="Droid Sans Fallback" charset="0"/>
          <a:cs typeface="Droid Sans Fallback" charset="0"/>
        </a:defRPr>
      </a:lvl6pPr>
      <a:lvl7pPr marL="2971800" indent="-228600" algn="l" defTabSz="449263" rtl="0" eaLnBrk="0" fontAlgn="base" hangingPunct="0">
        <a:lnSpc>
          <a:spcPct val="93000"/>
        </a:lnSpc>
        <a:spcBef>
          <a:spcPct val="0"/>
        </a:spcBef>
        <a:spcAft>
          <a:spcPct val="0"/>
        </a:spcAft>
        <a:buClr>
          <a:srgbClr val="000000"/>
        </a:buClr>
        <a:buSzPct val="100000"/>
        <a:buFont typeface="Times New Roman" pitchFamily="16" charset="0"/>
        <a:defRPr sz="4800">
          <a:solidFill>
            <a:srgbClr val="000000"/>
          </a:solidFill>
          <a:latin typeface="Arial" charset="0"/>
          <a:ea typeface="Droid Sans Fallback" charset="0"/>
          <a:cs typeface="Droid Sans Fallback" charset="0"/>
        </a:defRPr>
      </a:lvl7pPr>
      <a:lvl8pPr marL="3429000" indent="-228600" algn="l" defTabSz="449263" rtl="0" eaLnBrk="0" fontAlgn="base" hangingPunct="0">
        <a:lnSpc>
          <a:spcPct val="93000"/>
        </a:lnSpc>
        <a:spcBef>
          <a:spcPct val="0"/>
        </a:spcBef>
        <a:spcAft>
          <a:spcPct val="0"/>
        </a:spcAft>
        <a:buClr>
          <a:srgbClr val="000000"/>
        </a:buClr>
        <a:buSzPct val="100000"/>
        <a:buFont typeface="Times New Roman" pitchFamily="16" charset="0"/>
        <a:defRPr sz="4800">
          <a:solidFill>
            <a:srgbClr val="000000"/>
          </a:solidFill>
          <a:latin typeface="Arial" charset="0"/>
          <a:ea typeface="Droid Sans Fallback" charset="0"/>
          <a:cs typeface="Droid Sans Fallback" charset="0"/>
        </a:defRPr>
      </a:lvl8pPr>
      <a:lvl9pPr marL="3886200" indent="-228600" algn="l" defTabSz="449263" rtl="0" eaLnBrk="0" fontAlgn="base" hangingPunct="0">
        <a:lnSpc>
          <a:spcPct val="93000"/>
        </a:lnSpc>
        <a:spcBef>
          <a:spcPct val="0"/>
        </a:spcBef>
        <a:spcAft>
          <a:spcPct val="0"/>
        </a:spcAft>
        <a:buClr>
          <a:srgbClr val="000000"/>
        </a:buClr>
        <a:buSzPct val="100000"/>
        <a:buFont typeface="Times New Roman" pitchFamily="16" charset="0"/>
        <a:defRPr sz="4800">
          <a:solidFill>
            <a:srgbClr val="000000"/>
          </a:solidFill>
          <a:latin typeface="Arial" charset="0"/>
          <a:ea typeface="Droid Sans Fallback" charset="0"/>
          <a:cs typeface="Droid Sans Fallback" charset="0"/>
        </a:defRPr>
      </a:lvl9pPr>
    </p:titleStyle>
    <p:bodyStyle>
      <a:lvl1pPr marL="342900" indent="-342900" algn="l" defTabSz="449263" rtl="0" eaLnBrk="0" fontAlgn="base" hangingPunct="0">
        <a:lnSpc>
          <a:spcPct val="93000"/>
        </a:lnSpc>
        <a:spcBef>
          <a:spcPct val="0"/>
        </a:spcBef>
        <a:spcAft>
          <a:spcPts val="1538"/>
        </a:spcAft>
        <a:buClr>
          <a:srgbClr val="000000"/>
        </a:buClr>
        <a:buSzPct val="100000"/>
        <a:buFont typeface="Times New Roman" panose="02020603050405020304" pitchFamily="18" charset="0"/>
        <a:defRPr sz="35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225"/>
        </a:spcAft>
        <a:buClr>
          <a:srgbClr val="000000"/>
        </a:buClr>
        <a:buSzPct val="100000"/>
        <a:buFont typeface="Times New Roman" panose="02020603050405020304" pitchFamily="18" charset="0"/>
        <a:defRPr sz="30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925"/>
        </a:spcAft>
        <a:buClr>
          <a:srgbClr val="000000"/>
        </a:buClr>
        <a:buSzPct val="100000"/>
        <a:buFont typeface="Times New Roman" panose="02020603050405020304" pitchFamily="18" charset="0"/>
        <a:defRPr sz="26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613"/>
        </a:spcAft>
        <a:buClr>
          <a:srgbClr val="000000"/>
        </a:buClr>
        <a:buSzPct val="100000"/>
        <a:buFont typeface="Times New Roman" panose="02020603050405020304" pitchFamily="18" charset="0"/>
        <a:defRPr sz="22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313"/>
        </a:spcAft>
        <a:buClr>
          <a:srgbClr val="000000"/>
        </a:buClr>
        <a:buSzPct val="100000"/>
        <a:buFont typeface="Times New Roman" panose="02020603050405020304" pitchFamily="18" charset="0"/>
        <a:defRPr sz="2200">
          <a:solidFill>
            <a:srgbClr val="000000"/>
          </a:solidFill>
          <a:latin typeface="+mn-lt"/>
          <a:ea typeface="+mn-ea"/>
          <a:cs typeface="+mn-cs"/>
        </a:defRPr>
      </a:lvl5pPr>
      <a:lvl6pPr marL="2514600" indent="-228600" algn="l" defTabSz="449263" rtl="0" eaLnBrk="0" fontAlgn="base" hangingPunct="0">
        <a:lnSpc>
          <a:spcPct val="93000"/>
        </a:lnSpc>
        <a:spcBef>
          <a:spcPct val="0"/>
        </a:spcBef>
        <a:spcAft>
          <a:spcPts val="313"/>
        </a:spcAft>
        <a:buClr>
          <a:srgbClr val="000000"/>
        </a:buClr>
        <a:buSzPct val="100000"/>
        <a:buFont typeface="Times New Roman" pitchFamily="16" charset="0"/>
        <a:defRPr sz="2200">
          <a:solidFill>
            <a:srgbClr val="000000"/>
          </a:solidFill>
          <a:latin typeface="+mn-lt"/>
          <a:ea typeface="+mn-ea"/>
          <a:cs typeface="+mn-cs"/>
        </a:defRPr>
      </a:lvl6pPr>
      <a:lvl7pPr marL="2971800" indent="-228600" algn="l" defTabSz="449263" rtl="0" eaLnBrk="0" fontAlgn="base" hangingPunct="0">
        <a:lnSpc>
          <a:spcPct val="93000"/>
        </a:lnSpc>
        <a:spcBef>
          <a:spcPct val="0"/>
        </a:spcBef>
        <a:spcAft>
          <a:spcPts val="313"/>
        </a:spcAft>
        <a:buClr>
          <a:srgbClr val="000000"/>
        </a:buClr>
        <a:buSzPct val="100000"/>
        <a:buFont typeface="Times New Roman" pitchFamily="16" charset="0"/>
        <a:defRPr sz="2200">
          <a:solidFill>
            <a:srgbClr val="000000"/>
          </a:solidFill>
          <a:latin typeface="+mn-lt"/>
          <a:ea typeface="+mn-ea"/>
          <a:cs typeface="+mn-cs"/>
        </a:defRPr>
      </a:lvl7pPr>
      <a:lvl8pPr marL="3429000" indent="-228600" algn="l" defTabSz="449263" rtl="0" eaLnBrk="0" fontAlgn="base" hangingPunct="0">
        <a:lnSpc>
          <a:spcPct val="93000"/>
        </a:lnSpc>
        <a:spcBef>
          <a:spcPct val="0"/>
        </a:spcBef>
        <a:spcAft>
          <a:spcPts val="313"/>
        </a:spcAft>
        <a:buClr>
          <a:srgbClr val="000000"/>
        </a:buClr>
        <a:buSzPct val="100000"/>
        <a:buFont typeface="Times New Roman" pitchFamily="16" charset="0"/>
        <a:defRPr sz="2200">
          <a:solidFill>
            <a:srgbClr val="000000"/>
          </a:solidFill>
          <a:latin typeface="+mn-lt"/>
          <a:ea typeface="+mn-ea"/>
          <a:cs typeface="+mn-cs"/>
        </a:defRPr>
      </a:lvl8pPr>
      <a:lvl9pPr marL="3886200" indent="-228600" algn="l" defTabSz="449263" rtl="0" eaLnBrk="0" fontAlgn="base" hangingPunct="0">
        <a:lnSpc>
          <a:spcPct val="93000"/>
        </a:lnSpc>
        <a:spcBef>
          <a:spcPct val="0"/>
        </a:spcBef>
        <a:spcAft>
          <a:spcPts val="313"/>
        </a:spcAft>
        <a:buClr>
          <a:srgbClr val="000000"/>
        </a:buClr>
        <a:buSzPct val="100000"/>
        <a:buFont typeface="Times New Roman" pitchFamily="16" charset="0"/>
        <a:defRPr sz="2200">
          <a:solidFill>
            <a:srgbClr val="000000"/>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70" name="Picture 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0"/>
            <a:ext cx="10079038"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1" name="Rectangle 2"/>
          <p:cNvSpPr>
            <a:spLocks noGrp="1" noChangeArrowheads="1"/>
          </p:cNvSpPr>
          <p:nvPr>
            <p:ph type="title"/>
          </p:nvPr>
        </p:nvSpPr>
        <p:spPr bwMode="auto">
          <a:xfrm>
            <a:off x="503238" y="576263"/>
            <a:ext cx="7169150" cy="690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nl-NL" smtClean="0"/>
              <a:t>Klik om de opmaak van de titeltekst te bewerken</a:t>
            </a:r>
          </a:p>
        </p:txBody>
      </p:sp>
      <p:sp>
        <p:nvSpPr>
          <p:cNvPr id="7172" name="Rectangle 3"/>
          <p:cNvSpPr>
            <a:spLocks noGrp="1" noChangeArrowheads="1"/>
          </p:cNvSpPr>
          <p:nvPr>
            <p:ph type="body" idx="1"/>
          </p:nvPr>
        </p:nvSpPr>
        <p:spPr bwMode="auto">
          <a:xfrm>
            <a:off x="503238" y="1800225"/>
            <a:ext cx="9042400" cy="4354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3040" rIns="0" bIns="0" numCol="1" anchor="t" anchorCtr="0" compatLnSpc="1">
            <a:prstTxWarp prst="textNoShape">
              <a:avLst/>
            </a:prstTxWarp>
          </a:bodyPr>
          <a:lstStyle/>
          <a:p>
            <a:pPr lvl="0"/>
            <a:r>
              <a:rPr lang="en-GB" altLang="nl-NL" smtClean="0"/>
              <a:t>Klik om de opmaak van de overzichtstekst te bewerken</a:t>
            </a:r>
          </a:p>
          <a:p>
            <a:pPr lvl="1"/>
            <a:r>
              <a:rPr lang="en-GB" altLang="nl-NL" smtClean="0"/>
              <a:t>Tweede overzichtsniveau</a:t>
            </a:r>
          </a:p>
          <a:p>
            <a:pPr lvl="2"/>
            <a:r>
              <a:rPr lang="en-GB" altLang="nl-NL" smtClean="0"/>
              <a:t>Derde overzichtsniveau</a:t>
            </a:r>
          </a:p>
          <a:p>
            <a:pPr lvl="3"/>
            <a:r>
              <a:rPr lang="en-GB" altLang="nl-NL" smtClean="0"/>
              <a:t>Vierde overzichtsniveau</a:t>
            </a:r>
          </a:p>
          <a:p>
            <a:pPr lvl="4"/>
            <a:r>
              <a:rPr lang="en-GB" altLang="nl-NL" smtClean="0"/>
              <a:t>Vijfde overzichtsniveau</a:t>
            </a:r>
          </a:p>
          <a:p>
            <a:pPr lvl="4"/>
            <a:r>
              <a:rPr lang="en-GB" altLang="nl-NL" smtClean="0"/>
              <a:t>Zesde overzichtsniveau</a:t>
            </a:r>
          </a:p>
          <a:p>
            <a:pPr lvl="4"/>
            <a:r>
              <a:rPr lang="en-GB" altLang="nl-NL" smtClean="0"/>
              <a:t>Zevende overzichtsniveau</a:t>
            </a:r>
          </a:p>
        </p:txBody>
      </p:sp>
      <p:sp>
        <p:nvSpPr>
          <p:cNvPr id="7173" name="Text Box 4"/>
          <p:cNvSpPr txBox="1">
            <a:spLocks noChangeArrowheads="1"/>
          </p:cNvSpPr>
          <p:nvPr/>
        </p:nvSpPr>
        <p:spPr bwMode="auto">
          <a:xfrm>
            <a:off x="503238" y="6886575"/>
            <a:ext cx="2320925" cy="493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7174" name="Text Box 5"/>
          <p:cNvSpPr txBox="1">
            <a:spLocks noChangeArrowheads="1"/>
          </p:cNvSpPr>
          <p:nvPr/>
        </p:nvSpPr>
        <p:spPr bwMode="auto">
          <a:xfrm>
            <a:off x="3448050" y="6886575"/>
            <a:ext cx="3168650" cy="493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2" name="Rectangle 6"/>
          <p:cNvSpPr>
            <a:spLocks noGrp="1" noChangeArrowheads="1"/>
          </p:cNvSpPr>
          <p:nvPr>
            <p:ph type="sldNum"/>
          </p:nvPr>
        </p:nvSpPr>
        <p:spPr bwMode="auto">
          <a:xfrm>
            <a:off x="7226300" y="6886575"/>
            <a:ext cx="2317750" cy="490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eaLnBrk="1">
              <a:lnSpc>
                <a:spcPct val="95000"/>
              </a:lnSpc>
              <a:buClrTx/>
              <a:buSzPct val="100000"/>
              <a:buFontTx/>
              <a:buNone/>
              <a:tabLst>
                <a:tab pos="449263" algn="l"/>
                <a:tab pos="898525" algn="l"/>
                <a:tab pos="1347788" algn="l"/>
                <a:tab pos="1797050" algn="l"/>
                <a:tab pos="2246313" algn="l"/>
              </a:tabLst>
              <a:defRPr sz="1400" smtClean="0">
                <a:solidFill>
                  <a:srgbClr val="000000"/>
                </a:solidFill>
                <a:latin typeface="Times New Roman" panose="02020603050405020304" pitchFamily="18" charset="0"/>
                <a:cs typeface="Segoe UI" panose="020B0502040204020203" pitchFamily="34" charset="0"/>
              </a:defRPr>
            </a:lvl1pPr>
          </a:lstStyle>
          <a:p>
            <a:pPr>
              <a:defRPr/>
            </a:pPr>
            <a:fld id="{23C5CE53-BD51-49A2-A04C-E476EE158847}" type="slidenum">
              <a:rPr lang="nl-NL" altLang="nl-NL"/>
              <a:pPr>
                <a:defRPr/>
              </a:pPr>
              <a:t>‹nr.›</a:t>
            </a:fld>
            <a:endParaRPr lang="nl-NL" altLang="nl-NL"/>
          </a:p>
        </p:txBody>
      </p:sp>
    </p:spTree>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36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3600">
          <a:solidFill>
            <a:srgbClr val="000000"/>
          </a:solidFill>
          <a:latin typeface="Arial" charset="0"/>
          <a:ea typeface="WenQuanYi Zen Hei" charset="0"/>
          <a:cs typeface="WenQuanYi Zen Hei" charset="0"/>
        </a:defRPr>
      </a:lvl2pPr>
      <a:lvl3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3600">
          <a:solidFill>
            <a:srgbClr val="000000"/>
          </a:solidFill>
          <a:latin typeface="Arial" charset="0"/>
          <a:ea typeface="WenQuanYi Zen Hei" charset="0"/>
          <a:cs typeface="WenQuanYi Zen Hei" charset="0"/>
        </a:defRPr>
      </a:lvl3pPr>
      <a:lvl4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3600">
          <a:solidFill>
            <a:srgbClr val="000000"/>
          </a:solidFill>
          <a:latin typeface="Arial" charset="0"/>
          <a:ea typeface="WenQuanYi Zen Hei" charset="0"/>
          <a:cs typeface="WenQuanYi Zen Hei" charset="0"/>
        </a:defRPr>
      </a:lvl4pPr>
      <a:lvl5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3600">
          <a:solidFill>
            <a:srgbClr val="000000"/>
          </a:solidFill>
          <a:latin typeface="Arial" charset="0"/>
          <a:ea typeface="WenQuanYi Zen Hei" charset="0"/>
          <a:cs typeface="WenQuanYi Zen Hei" charset="0"/>
        </a:defRPr>
      </a:lvl5pPr>
      <a:lvl6pPr marL="2514600" indent="-228600" algn="l" defTabSz="449263" rtl="0" eaLnBrk="0" fontAlgn="base" hangingPunct="0">
        <a:lnSpc>
          <a:spcPct val="93000"/>
        </a:lnSpc>
        <a:spcBef>
          <a:spcPct val="0"/>
        </a:spcBef>
        <a:spcAft>
          <a:spcPct val="0"/>
        </a:spcAft>
        <a:buClr>
          <a:srgbClr val="000000"/>
        </a:buClr>
        <a:buSzPct val="100000"/>
        <a:buFont typeface="Times New Roman" pitchFamily="16" charset="0"/>
        <a:defRPr sz="3600">
          <a:solidFill>
            <a:srgbClr val="000000"/>
          </a:solidFill>
          <a:latin typeface="Arial" charset="0"/>
          <a:ea typeface="WenQuanYi Zen Hei" charset="0"/>
          <a:cs typeface="WenQuanYi Zen Hei" charset="0"/>
        </a:defRPr>
      </a:lvl6pPr>
      <a:lvl7pPr marL="2971800" indent="-228600" algn="l" defTabSz="449263" rtl="0" eaLnBrk="0" fontAlgn="base" hangingPunct="0">
        <a:lnSpc>
          <a:spcPct val="93000"/>
        </a:lnSpc>
        <a:spcBef>
          <a:spcPct val="0"/>
        </a:spcBef>
        <a:spcAft>
          <a:spcPct val="0"/>
        </a:spcAft>
        <a:buClr>
          <a:srgbClr val="000000"/>
        </a:buClr>
        <a:buSzPct val="100000"/>
        <a:buFont typeface="Times New Roman" pitchFamily="16" charset="0"/>
        <a:defRPr sz="3600">
          <a:solidFill>
            <a:srgbClr val="000000"/>
          </a:solidFill>
          <a:latin typeface="Arial" charset="0"/>
          <a:ea typeface="WenQuanYi Zen Hei" charset="0"/>
          <a:cs typeface="WenQuanYi Zen Hei" charset="0"/>
        </a:defRPr>
      </a:lvl7pPr>
      <a:lvl8pPr marL="3429000" indent="-228600" algn="l" defTabSz="449263" rtl="0" eaLnBrk="0" fontAlgn="base" hangingPunct="0">
        <a:lnSpc>
          <a:spcPct val="93000"/>
        </a:lnSpc>
        <a:spcBef>
          <a:spcPct val="0"/>
        </a:spcBef>
        <a:spcAft>
          <a:spcPct val="0"/>
        </a:spcAft>
        <a:buClr>
          <a:srgbClr val="000000"/>
        </a:buClr>
        <a:buSzPct val="100000"/>
        <a:buFont typeface="Times New Roman" pitchFamily="16" charset="0"/>
        <a:defRPr sz="3600">
          <a:solidFill>
            <a:srgbClr val="000000"/>
          </a:solidFill>
          <a:latin typeface="Arial" charset="0"/>
          <a:ea typeface="WenQuanYi Zen Hei" charset="0"/>
          <a:cs typeface="WenQuanYi Zen Hei" charset="0"/>
        </a:defRPr>
      </a:lvl8pPr>
      <a:lvl9pPr marL="3886200" indent="-228600" algn="l" defTabSz="449263" rtl="0" eaLnBrk="0" fontAlgn="base" hangingPunct="0">
        <a:lnSpc>
          <a:spcPct val="93000"/>
        </a:lnSpc>
        <a:spcBef>
          <a:spcPct val="0"/>
        </a:spcBef>
        <a:spcAft>
          <a:spcPct val="0"/>
        </a:spcAft>
        <a:buClr>
          <a:srgbClr val="000000"/>
        </a:buClr>
        <a:buSzPct val="100000"/>
        <a:buFont typeface="Times New Roman" pitchFamily="16" charset="0"/>
        <a:defRPr sz="3600">
          <a:solidFill>
            <a:srgbClr val="000000"/>
          </a:solidFill>
          <a:latin typeface="Arial" charset="0"/>
          <a:ea typeface="WenQuanYi Zen Hei" charset="0"/>
          <a:cs typeface="WenQuanYi Zen Hei" charset="0"/>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panose="02020603050405020304" pitchFamily="18" charset="0"/>
        <a:defRPr sz="26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anose="02020603050405020304" pitchFamily="18" charset="0"/>
        <a:defRPr sz="26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anose="02020603050405020304" pitchFamily="18" charset="0"/>
        <a:defRPr sz="26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anose="02020603050405020304" pitchFamily="18" charset="0"/>
        <a:defRPr sz="26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anose="02020603050405020304" pitchFamily="18" charset="0"/>
        <a:defRPr sz="2600">
          <a:solidFill>
            <a:srgbClr val="000000"/>
          </a:solidFill>
          <a:latin typeface="+mn-lt"/>
          <a:ea typeface="+mn-ea"/>
          <a:cs typeface="+mn-cs"/>
        </a:defRPr>
      </a:lvl5pPr>
      <a:lvl6pPr marL="25146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600">
          <a:solidFill>
            <a:srgbClr val="000000"/>
          </a:solidFill>
          <a:latin typeface="+mn-lt"/>
          <a:ea typeface="+mn-ea"/>
          <a:cs typeface="+mn-cs"/>
        </a:defRPr>
      </a:lvl6pPr>
      <a:lvl7pPr marL="29718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600">
          <a:solidFill>
            <a:srgbClr val="000000"/>
          </a:solidFill>
          <a:latin typeface="+mn-lt"/>
          <a:ea typeface="+mn-ea"/>
          <a:cs typeface="+mn-cs"/>
        </a:defRPr>
      </a:lvl7pPr>
      <a:lvl8pPr marL="34290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600">
          <a:solidFill>
            <a:srgbClr val="000000"/>
          </a:solidFill>
          <a:latin typeface="+mn-lt"/>
          <a:ea typeface="+mn-ea"/>
          <a:cs typeface="+mn-cs"/>
        </a:defRPr>
      </a:lvl8pPr>
      <a:lvl9pPr marL="38862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600">
          <a:solidFill>
            <a:srgbClr val="000000"/>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4" name="Picture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0080625"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5" name="Rectangle 2"/>
          <p:cNvSpPr>
            <a:spLocks noGrp="1" noChangeArrowheads="1"/>
          </p:cNvSpPr>
          <p:nvPr>
            <p:ph type="title"/>
          </p:nvPr>
        </p:nvSpPr>
        <p:spPr bwMode="auto">
          <a:xfrm>
            <a:off x="2376488" y="287338"/>
            <a:ext cx="5297487" cy="930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nl-NL" smtClean="0"/>
              <a:t>Klik om de opmaak van de titeltekst te bewerken</a:t>
            </a:r>
          </a:p>
        </p:txBody>
      </p:sp>
      <p:sp>
        <p:nvSpPr>
          <p:cNvPr id="8196" name="Rectangle 3"/>
          <p:cNvSpPr>
            <a:spLocks noGrp="1" noChangeArrowheads="1"/>
          </p:cNvSpPr>
          <p:nvPr>
            <p:ph type="body" idx="1"/>
          </p:nvPr>
        </p:nvSpPr>
        <p:spPr bwMode="auto">
          <a:xfrm>
            <a:off x="503238" y="1824038"/>
            <a:ext cx="9042400" cy="5816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8080" rIns="0" bIns="0" numCol="1" anchor="t" anchorCtr="0" compatLnSpc="1">
            <a:prstTxWarp prst="textNoShape">
              <a:avLst/>
            </a:prstTxWarp>
          </a:bodyPr>
          <a:lstStyle/>
          <a:p>
            <a:pPr lvl="0"/>
            <a:r>
              <a:rPr lang="en-GB" altLang="nl-NL" smtClean="0"/>
              <a:t>Klik om de opmaak van de overzichtstekst te bewerken</a:t>
            </a:r>
          </a:p>
          <a:p>
            <a:pPr lvl="1"/>
            <a:r>
              <a:rPr lang="en-GB" altLang="nl-NL" smtClean="0"/>
              <a:t>Tweede overzichtsniveau</a:t>
            </a:r>
          </a:p>
          <a:p>
            <a:pPr lvl="2"/>
            <a:r>
              <a:rPr lang="en-GB" altLang="nl-NL" smtClean="0"/>
              <a:t>Derde overzichtsniveau</a:t>
            </a:r>
          </a:p>
          <a:p>
            <a:pPr lvl="3"/>
            <a:r>
              <a:rPr lang="en-GB" altLang="nl-NL" smtClean="0"/>
              <a:t>Vierde overzichtsniveau</a:t>
            </a:r>
          </a:p>
          <a:p>
            <a:pPr lvl="4"/>
            <a:r>
              <a:rPr lang="en-GB" altLang="nl-NL" smtClean="0"/>
              <a:t>Vijfde overzichtsniveau</a:t>
            </a:r>
          </a:p>
          <a:p>
            <a:pPr lvl="4"/>
            <a:r>
              <a:rPr lang="en-GB" altLang="nl-NL" smtClean="0"/>
              <a:t>Zesde overzichtsniveau</a:t>
            </a:r>
          </a:p>
          <a:p>
            <a:pPr lvl="4"/>
            <a:r>
              <a:rPr lang="en-GB" altLang="nl-NL" smtClean="0"/>
              <a:t>Zevende overzichtsniveau</a:t>
            </a:r>
          </a:p>
        </p:txBody>
      </p:sp>
      <p:sp>
        <p:nvSpPr>
          <p:cNvPr id="8197" name="Text Box 4"/>
          <p:cNvSpPr txBox="1">
            <a:spLocks noChangeArrowheads="1"/>
          </p:cNvSpPr>
          <p:nvPr/>
        </p:nvSpPr>
        <p:spPr bwMode="auto">
          <a:xfrm>
            <a:off x="503238" y="6886575"/>
            <a:ext cx="2320925" cy="493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8198" name="Text Box 5"/>
          <p:cNvSpPr txBox="1">
            <a:spLocks noChangeArrowheads="1"/>
          </p:cNvSpPr>
          <p:nvPr/>
        </p:nvSpPr>
        <p:spPr bwMode="auto">
          <a:xfrm>
            <a:off x="3448050" y="6886575"/>
            <a:ext cx="3168650" cy="493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2" name="Rectangle 6"/>
          <p:cNvSpPr>
            <a:spLocks noGrp="1" noChangeArrowheads="1"/>
          </p:cNvSpPr>
          <p:nvPr>
            <p:ph type="sldNum"/>
          </p:nvPr>
        </p:nvSpPr>
        <p:spPr bwMode="auto">
          <a:xfrm>
            <a:off x="7227888" y="6886575"/>
            <a:ext cx="2317750" cy="490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eaLnBrk="1">
              <a:lnSpc>
                <a:spcPct val="95000"/>
              </a:lnSpc>
              <a:buClrTx/>
              <a:buSzPct val="100000"/>
              <a:buFontTx/>
              <a:buNone/>
              <a:tabLst>
                <a:tab pos="449263" algn="l"/>
                <a:tab pos="898525" algn="l"/>
                <a:tab pos="1347788" algn="l"/>
                <a:tab pos="1797050" algn="l"/>
                <a:tab pos="2246313" algn="l"/>
              </a:tabLst>
              <a:defRPr sz="1400" smtClean="0">
                <a:solidFill>
                  <a:srgbClr val="FFFFFF"/>
                </a:solidFill>
                <a:latin typeface="Times New Roman" panose="02020603050405020304" pitchFamily="18" charset="0"/>
                <a:cs typeface="Segoe UI" panose="020B0502040204020203" pitchFamily="34" charset="0"/>
              </a:defRPr>
            </a:lvl1pPr>
          </a:lstStyle>
          <a:p>
            <a:pPr>
              <a:defRPr/>
            </a:pPr>
            <a:fld id="{740D837E-16B7-46FE-97EC-EEA0CB4D1DFC}" type="slidenum">
              <a:rPr lang="nl-NL" altLang="nl-NL"/>
              <a:pPr>
                <a:defRPr/>
              </a:pPr>
              <a:t>‹nr.›</a:t>
            </a:fld>
            <a:endParaRPr lang="nl-NL" altLang="nl-NL"/>
          </a:p>
        </p:txBody>
      </p:sp>
    </p:spTree>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Droid Sans Fallback" charset="0"/>
          <a:cs typeface="Droid Sans Fallback" charset="0"/>
        </a:defRPr>
      </a:lvl2pPr>
      <a:lvl3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Droid Sans Fallback" charset="0"/>
          <a:cs typeface="Droid Sans Fallback" charset="0"/>
        </a:defRPr>
      </a:lvl3pPr>
      <a:lvl4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Droid Sans Fallback" charset="0"/>
          <a:cs typeface="Droid Sans Fallback" charset="0"/>
        </a:defRPr>
      </a:lvl4pPr>
      <a:lvl5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Droid Sans Fallback" charset="0"/>
          <a:cs typeface="Droid Sans Fallback" charset="0"/>
        </a:defRPr>
      </a:lvl5pPr>
      <a:lvl6pPr marL="25146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Droid Sans Fallback" charset="0"/>
          <a:cs typeface="Droid Sans Fallback" charset="0"/>
        </a:defRPr>
      </a:lvl6pPr>
      <a:lvl7pPr marL="29718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Droid Sans Fallback" charset="0"/>
          <a:cs typeface="Droid Sans Fallback" charset="0"/>
        </a:defRPr>
      </a:lvl7pPr>
      <a:lvl8pPr marL="34290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Droid Sans Fallback" charset="0"/>
          <a:cs typeface="Droid Sans Fallback" charset="0"/>
        </a:defRPr>
      </a:lvl8pPr>
      <a:lvl9pPr marL="3886200" indent="-228600"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Droid Sans Fallback" charset="0"/>
          <a:cs typeface="Droid Sans Fallback" charset="0"/>
        </a:defRPr>
      </a:lvl9pPr>
    </p:titleStyle>
    <p:bodyStyle>
      <a:lvl1pPr marL="342900" indent="-342900" algn="l" defTabSz="449263" rtl="0" eaLnBrk="0" fontAlgn="base" hangingPunct="0">
        <a:lnSpc>
          <a:spcPct val="93000"/>
        </a:lnSpc>
        <a:spcBef>
          <a:spcPct val="0"/>
        </a:spcBef>
        <a:spcAft>
          <a:spcPts val="1413"/>
        </a:spcAft>
        <a:buClr>
          <a:srgbClr val="000000"/>
        </a:buClr>
        <a:buSzPct val="100000"/>
        <a:buFont typeface="Times New Roman" panose="02020603050405020304" pitchFamily="18" charset="0"/>
        <a:defRPr sz="3200">
          <a:solidFill>
            <a:srgbClr val="FFFFFF"/>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anose="02020603050405020304" pitchFamily="18" charset="0"/>
        <a:defRPr sz="2800">
          <a:solidFill>
            <a:srgbClr val="FFFFFF"/>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anose="02020603050405020304" pitchFamily="18" charset="0"/>
        <a:defRPr sz="2400">
          <a:solidFill>
            <a:srgbClr val="FFFFFF"/>
          </a:solidFill>
          <a:latin typeface="+mn-lt"/>
          <a:ea typeface="+mn-ea"/>
          <a:cs typeface="+mn-cs"/>
        </a:defRPr>
      </a:lvl3pPr>
      <a:lvl4pPr marL="1600200" indent="-228600" algn="l" defTabSz="449263" rtl="0" eaLnBrk="0" fontAlgn="base" hangingPunct="0">
        <a:lnSpc>
          <a:spcPct val="93000"/>
        </a:lnSpc>
        <a:spcBef>
          <a:spcPct val="0"/>
        </a:spcBef>
        <a:spcAft>
          <a:spcPts val="563"/>
        </a:spcAft>
        <a:buClr>
          <a:srgbClr val="000000"/>
        </a:buClr>
        <a:buSzPct val="100000"/>
        <a:buFont typeface="Times New Roman" panose="02020603050405020304" pitchFamily="18" charset="0"/>
        <a:defRPr sz="2000">
          <a:solidFill>
            <a:srgbClr val="FFFFFF"/>
          </a:solidFill>
          <a:latin typeface="+mn-lt"/>
          <a:ea typeface="+mn-ea"/>
          <a:cs typeface="+mn-cs"/>
        </a:defRPr>
      </a:lvl4pPr>
      <a:lvl5pPr marL="2057400" indent="-228600" algn="l" defTabSz="449263" rtl="0" eaLnBrk="0" fontAlgn="base" hangingPunct="0">
        <a:lnSpc>
          <a:spcPct val="93000"/>
        </a:lnSpc>
        <a:spcBef>
          <a:spcPct val="0"/>
        </a:spcBef>
        <a:spcAft>
          <a:spcPts val="275"/>
        </a:spcAft>
        <a:buClr>
          <a:srgbClr val="000000"/>
        </a:buClr>
        <a:buSzPct val="100000"/>
        <a:buFont typeface="Times New Roman" panose="02020603050405020304" pitchFamily="18" charset="0"/>
        <a:defRPr sz="2000">
          <a:solidFill>
            <a:srgbClr val="FFFFFF"/>
          </a:solidFill>
          <a:latin typeface="+mn-lt"/>
          <a:ea typeface="+mn-ea"/>
          <a:cs typeface="+mn-cs"/>
        </a:defRPr>
      </a:lvl5pPr>
      <a:lvl6pPr marL="2514600" indent="-228600" algn="l" defTabSz="449263" rtl="0" eaLnBrk="0" fontAlgn="base" hangingPunct="0">
        <a:lnSpc>
          <a:spcPct val="93000"/>
        </a:lnSpc>
        <a:spcBef>
          <a:spcPct val="0"/>
        </a:spcBef>
        <a:spcAft>
          <a:spcPts val="275"/>
        </a:spcAft>
        <a:buClr>
          <a:srgbClr val="000000"/>
        </a:buClr>
        <a:buSzPct val="100000"/>
        <a:buFont typeface="Times New Roman" pitchFamily="16" charset="0"/>
        <a:defRPr sz="2000">
          <a:solidFill>
            <a:srgbClr val="FFFFFF"/>
          </a:solidFill>
          <a:latin typeface="+mn-lt"/>
          <a:ea typeface="+mn-ea"/>
          <a:cs typeface="+mn-cs"/>
        </a:defRPr>
      </a:lvl6pPr>
      <a:lvl7pPr marL="2971800" indent="-228600" algn="l" defTabSz="449263" rtl="0" eaLnBrk="0" fontAlgn="base" hangingPunct="0">
        <a:lnSpc>
          <a:spcPct val="93000"/>
        </a:lnSpc>
        <a:spcBef>
          <a:spcPct val="0"/>
        </a:spcBef>
        <a:spcAft>
          <a:spcPts val="275"/>
        </a:spcAft>
        <a:buClr>
          <a:srgbClr val="000000"/>
        </a:buClr>
        <a:buSzPct val="100000"/>
        <a:buFont typeface="Times New Roman" pitchFamily="16" charset="0"/>
        <a:defRPr sz="2000">
          <a:solidFill>
            <a:srgbClr val="FFFFFF"/>
          </a:solidFill>
          <a:latin typeface="+mn-lt"/>
          <a:ea typeface="+mn-ea"/>
          <a:cs typeface="+mn-cs"/>
        </a:defRPr>
      </a:lvl7pPr>
      <a:lvl8pPr marL="3429000" indent="-228600" algn="l" defTabSz="449263" rtl="0" eaLnBrk="0" fontAlgn="base" hangingPunct="0">
        <a:lnSpc>
          <a:spcPct val="93000"/>
        </a:lnSpc>
        <a:spcBef>
          <a:spcPct val="0"/>
        </a:spcBef>
        <a:spcAft>
          <a:spcPts val="275"/>
        </a:spcAft>
        <a:buClr>
          <a:srgbClr val="000000"/>
        </a:buClr>
        <a:buSzPct val="100000"/>
        <a:buFont typeface="Times New Roman" pitchFamily="16" charset="0"/>
        <a:defRPr sz="2000">
          <a:solidFill>
            <a:srgbClr val="FFFFFF"/>
          </a:solidFill>
          <a:latin typeface="+mn-lt"/>
          <a:ea typeface="+mn-ea"/>
          <a:cs typeface="+mn-cs"/>
        </a:defRPr>
      </a:lvl8pPr>
      <a:lvl9pPr marL="3886200" indent="-228600" algn="l" defTabSz="449263" rtl="0" eaLnBrk="0" fontAlgn="base" hangingPunct="0">
        <a:lnSpc>
          <a:spcPct val="93000"/>
        </a:lnSpc>
        <a:spcBef>
          <a:spcPct val="0"/>
        </a:spcBef>
        <a:spcAft>
          <a:spcPts val="275"/>
        </a:spcAft>
        <a:buClr>
          <a:srgbClr val="000000"/>
        </a:buClr>
        <a:buSzPct val="100000"/>
        <a:buFont typeface="Times New Roman" pitchFamily="16" charset="0"/>
        <a:defRPr sz="2000">
          <a:solidFill>
            <a:srgbClr val="FFFFFF"/>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8" name="Picture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0079038" cy="75549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19" name="Rectangle 2"/>
          <p:cNvSpPr>
            <a:spLocks noGrp="1" noChangeArrowheads="1"/>
          </p:cNvSpPr>
          <p:nvPr>
            <p:ph type="title"/>
          </p:nvPr>
        </p:nvSpPr>
        <p:spPr bwMode="auto">
          <a:xfrm>
            <a:off x="503238" y="287338"/>
            <a:ext cx="8069262" cy="1074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nl-NL" smtClean="0"/>
              <a:t>Klik om de opmaak van de titeltekst te bewerken</a:t>
            </a:r>
          </a:p>
        </p:txBody>
      </p:sp>
      <p:sp>
        <p:nvSpPr>
          <p:cNvPr id="9220" name="Rectangle 3"/>
          <p:cNvSpPr>
            <a:spLocks noGrp="1" noChangeArrowheads="1"/>
          </p:cNvSpPr>
          <p:nvPr>
            <p:ph type="body" idx="1"/>
          </p:nvPr>
        </p:nvSpPr>
        <p:spPr bwMode="auto">
          <a:xfrm>
            <a:off x="503238" y="1824038"/>
            <a:ext cx="9042400" cy="4354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0160" rIns="0" bIns="0" numCol="1" anchor="t" anchorCtr="0" compatLnSpc="1">
            <a:prstTxWarp prst="textNoShape">
              <a:avLst/>
            </a:prstTxWarp>
          </a:bodyPr>
          <a:lstStyle/>
          <a:p>
            <a:pPr lvl="0"/>
            <a:r>
              <a:rPr lang="en-GB" altLang="nl-NL" smtClean="0"/>
              <a:t>Klik om de opmaak van de overzichtstekst te bewerken</a:t>
            </a:r>
          </a:p>
          <a:p>
            <a:pPr lvl="1"/>
            <a:r>
              <a:rPr lang="en-GB" altLang="nl-NL" smtClean="0"/>
              <a:t>Tweede overzichtsniveau</a:t>
            </a:r>
          </a:p>
          <a:p>
            <a:pPr lvl="2"/>
            <a:r>
              <a:rPr lang="en-GB" altLang="nl-NL" smtClean="0"/>
              <a:t>Derde overzichtsniveau</a:t>
            </a:r>
          </a:p>
          <a:p>
            <a:pPr lvl="3"/>
            <a:r>
              <a:rPr lang="en-GB" altLang="nl-NL" smtClean="0"/>
              <a:t>Vierde overzichtsniveau</a:t>
            </a:r>
          </a:p>
          <a:p>
            <a:pPr lvl="4"/>
            <a:r>
              <a:rPr lang="en-GB" altLang="nl-NL" smtClean="0"/>
              <a:t>Vijfde overzichtsniveau</a:t>
            </a:r>
          </a:p>
          <a:p>
            <a:pPr lvl="4"/>
            <a:r>
              <a:rPr lang="en-GB" altLang="nl-NL" smtClean="0"/>
              <a:t>Zesde overzichtsniveau</a:t>
            </a:r>
          </a:p>
          <a:p>
            <a:pPr lvl="4"/>
            <a:r>
              <a:rPr lang="en-GB" altLang="nl-NL" smtClean="0"/>
              <a:t>Zevende overzichtsniveau</a:t>
            </a:r>
          </a:p>
        </p:txBody>
      </p:sp>
      <p:sp>
        <p:nvSpPr>
          <p:cNvPr id="9221" name="Text Box 4"/>
          <p:cNvSpPr txBox="1">
            <a:spLocks noChangeArrowheads="1"/>
          </p:cNvSpPr>
          <p:nvPr/>
        </p:nvSpPr>
        <p:spPr bwMode="auto">
          <a:xfrm>
            <a:off x="503238" y="6886575"/>
            <a:ext cx="2320925" cy="493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9222" name="Text Box 5"/>
          <p:cNvSpPr txBox="1">
            <a:spLocks noChangeArrowheads="1"/>
          </p:cNvSpPr>
          <p:nvPr/>
        </p:nvSpPr>
        <p:spPr bwMode="auto">
          <a:xfrm>
            <a:off x="3448050" y="6886575"/>
            <a:ext cx="3168650" cy="493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2" name="Rectangle 6"/>
          <p:cNvSpPr>
            <a:spLocks noGrp="1" noChangeArrowheads="1"/>
          </p:cNvSpPr>
          <p:nvPr>
            <p:ph type="sldNum"/>
          </p:nvPr>
        </p:nvSpPr>
        <p:spPr bwMode="auto">
          <a:xfrm>
            <a:off x="7227888" y="6886575"/>
            <a:ext cx="2317750" cy="490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eaLnBrk="1">
              <a:lnSpc>
                <a:spcPct val="95000"/>
              </a:lnSpc>
              <a:buClrTx/>
              <a:buSzPct val="100000"/>
              <a:buFontTx/>
              <a:buNone/>
              <a:tabLst>
                <a:tab pos="449263" algn="l"/>
                <a:tab pos="898525" algn="l"/>
                <a:tab pos="1347788" algn="l"/>
                <a:tab pos="1797050" algn="l"/>
                <a:tab pos="2246313" algn="l"/>
              </a:tabLst>
              <a:defRPr sz="1400" smtClean="0">
                <a:solidFill>
                  <a:srgbClr val="000000"/>
                </a:solidFill>
                <a:latin typeface="Times New Roman" panose="02020603050405020304" pitchFamily="18" charset="0"/>
                <a:cs typeface="Segoe UI" panose="020B0502040204020203" pitchFamily="34" charset="0"/>
              </a:defRPr>
            </a:lvl1pPr>
          </a:lstStyle>
          <a:p>
            <a:pPr>
              <a:defRPr/>
            </a:pPr>
            <a:fld id="{EF28F27C-D4F1-4F97-9443-1B19AFCAE430}" type="slidenum">
              <a:rPr lang="nl-NL" altLang="nl-NL"/>
              <a:pPr>
                <a:defRPr/>
              </a:pPr>
              <a:t>‹nr.›</a:t>
            </a:fld>
            <a:endParaRPr lang="nl-NL" altLang="nl-NL"/>
          </a:p>
        </p:txBody>
      </p:sp>
    </p:spTree>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panose="02020603050405020304" pitchFamily="18" charset="0"/>
        <a:defRPr sz="4400">
          <a:solidFill>
            <a:srgbClr val="000000"/>
          </a:solidFill>
          <a:latin typeface="+mj-lt"/>
          <a:ea typeface="+mj-ea"/>
          <a:cs typeface="+mj-cs"/>
        </a:defRPr>
      </a:lvl1pPr>
      <a:lvl2pPr algn="ctr" defTabSz="449263" rtl="0" eaLnBrk="0" fontAlgn="base" hangingPunct="0">
        <a:lnSpc>
          <a:spcPct val="95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itchFamily="16" charset="0"/>
          <a:ea typeface="Droid Sans Fallback" charset="0"/>
          <a:cs typeface="Droid Sans Fallback" charset="0"/>
        </a:defRPr>
      </a:lvl2pPr>
      <a:lvl3pPr algn="ctr" defTabSz="449263" rtl="0" eaLnBrk="0" fontAlgn="base" hangingPunct="0">
        <a:lnSpc>
          <a:spcPct val="95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itchFamily="16" charset="0"/>
          <a:ea typeface="Droid Sans Fallback" charset="0"/>
          <a:cs typeface="Droid Sans Fallback" charset="0"/>
        </a:defRPr>
      </a:lvl3pPr>
      <a:lvl4pPr algn="ctr" defTabSz="449263" rtl="0" eaLnBrk="0" fontAlgn="base" hangingPunct="0">
        <a:lnSpc>
          <a:spcPct val="95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itchFamily="16" charset="0"/>
          <a:ea typeface="Droid Sans Fallback" charset="0"/>
          <a:cs typeface="Droid Sans Fallback" charset="0"/>
        </a:defRPr>
      </a:lvl4pPr>
      <a:lvl5pPr algn="ctr" defTabSz="449263" rtl="0" eaLnBrk="0" fontAlgn="base" hangingPunct="0">
        <a:lnSpc>
          <a:spcPct val="95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itchFamily="16" charset="0"/>
          <a:ea typeface="Droid Sans Fallback" charset="0"/>
          <a:cs typeface="Droid Sans Fallback" charset="0"/>
        </a:defRPr>
      </a:lvl5pPr>
      <a:lvl6pPr marL="2514600" indent="-228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Droid Sans Fallback" charset="0"/>
          <a:cs typeface="Droid Sans Fallback" charset="0"/>
        </a:defRPr>
      </a:lvl6pPr>
      <a:lvl7pPr marL="2971800" indent="-228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Droid Sans Fallback" charset="0"/>
          <a:cs typeface="Droid Sans Fallback" charset="0"/>
        </a:defRPr>
      </a:lvl7pPr>
      <a:lvl8pPr marL="3429000" indent="-228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Droid Sans Fallback" charset="0"/>
          <a:cs typeface="Droid Sans Fallback" charset="0"/>
        </a:defRPr>
      </a:lvl8pPr>
      <a:lvl9pPr marL="3886200" indent="-228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Droid Sans Fallback" charset="0"/>
          <a:cs typeface="Droid Sans Fallback" charset="0"/>
        </a:defRPr>
      </a:lvl9pPr>
    </p:titleStyle>
    <p:bodyStyle>
      <a:lvl1pPr marL="342900" indent="-342900" algn="l" defTabSz="449263" rtl="0" eaLnBrk="0" fontAlgn="base" hangingPunct="0">
        <a:lnSpc>
          <a:spcPct val="95000"/>
        </a:lnSpc>
        <a:spcBef>
          <a:spcPct val="0"/>
        </a:spcBef>
        <a:spcAft>
          <a:spcPts val="1413"/>
        </a:spcAft>
        <a:buClr>
          <a:srgbClr val="000000"/>
        </a:buClr>
        <a:buSzPct val="100000"/>
        <a:buFont typeface="Times New Roman" panose="02020603050405020304" pitchFamily="18" charset="0"/>
        <a:defRPr sz="3200">
          <a:solidFill>
            <a:srgbClr val="000000"/>
          </a:solidFill>
          <a:latin typeface="+mn-lt"/>
          <a:ea typeface="+mn-ea"/>
          <a:cs typeface="+mn-cs"/>
        </a:defRPr>
      </a:lvl1pPr>
      <a:lvl2pPr marL="742950" indent="-285750" algn="l" defTabSz="449263" rtl="0" eaLnBrk="0" fontAlgn="base" hangingPunct="0">
        <a:lnSpc>
          <a:spcPct val="95000"/>
        </a:lnSpc>
        <a:spcBef>
          <a:spcPct val="0"/>
        </a:spcBef>
        <a:spcAft>
          <a:spcPts val="1138"/>
        </a:spcAft>
        <a:buClr>
          <a:srgbClr val="000000"/>
        </a:buClr>
        <a:buSzPct val="100000"/>
        <a:buFont typeface="Times New Roman" panose="02020603050405020304" pitchFamily="18" charset="0"/>
        <a:defRPr sz="2800">
          <a:solidFill>
            <a:srgbClr val="000000"/>
          </a:solidFill>
          <a:latin typeface="+mn-lt"/>
          <a:ea typeface="+mn-ea"/>
          <a:cs typeface="+mn-cs"/>
        </a:defRPr>
      </a:lvl2pPr>
      <a:lvl3pPr marL="1143000" indent="-228600" algn="l" defTabSz="449263" rtl="0" eaLnBrk="0" fontAlgn="base" hangingPunct="0">
        <a:lnSpc>
          <a:spcPct val="95000"/>
        </a:lnSpc>
        <a:spcBef>
          <a:spcPct val="0"/>
        </a:spcBef>
        <a:spcAft>
          <a:spcPts val="850"/>
        </a:spcAft>
        <a:buClr>
          <a:srgbClr val="000000"/>
        </a:buClr>
        <a:buSzPct val="100000"/>
        <a:buFont typeface="Times New Roman" panose="02020603050405020304" pitchFamily="18" charset="0"/>
        <a:defRPr sz="2400">
          <a:solidFill>
            <a:srgbClr val="000000"/>
          </a:solidFill>
          <a:latin typeface="+mn-lt"/>
          <a:ea typeface="+mn-ea"/>
          <a:cs typeface="+mn-cs"/>
        </a:defRPr>
      </a:lvl3pPr>
      <a:lvl4pPr marL="1600200" indent="-228600" algn="l" defTabSz="449263" rtl="0" eaLnBrk="0" fontAlgn="base" hangingPunct="0">
        <a:lnSpc>
          <a:spcPct val="95000"/>
        </a:lnSpc>
        <a:spcBef>
          <a:spcPct val="0"/>
        </a:spcBef>
        <a:spcAft>
          <a:spcPts val="563"/>
        </a:spcAft>
        <a:buClr>
          <a:srgbClr val="000000"/>
        </a:buClr>
        <a:buSzPct val="100000"/>
        <a:buFont typeface="Times New Roman" panose="02020603050405020304" pitchFamily="18" charset="0"/>
        <a:defRPr sz="2000">
          <a:solidFill>
            <a:srgbClr val="000000"/>
          </a:solidFill>
          <a:latin typeface="+mn-lt"/>
          <a:ea typeface="+mn-ea"/>
          <a:cs typeface="+mn-cs"/>
        </a:defRPr>
      </a:lvl4pPr>
      <a:lvl5pPr marL="2057400" indent="-228600" algn="l" defTabSz="449263" rtl="0" eaLnBrk="0" fontAlgn="base" hangingPunct="0">
        <a:lnSpc>
          <a:spcPct val="95000"/>
        </a:lnSpc>
        <a:spcBef>
          <a:spcPct val="0"/>
        </a:spcBef>
        <a:spcAft>
          <a:spcPts val="275"/>
        </a:spcAft>
        <a:buClr>
          <a:srgbClr val="000000"/>
        </a:buClr>
        <a:buSzPct val="100000"/>
        <a:buFont typeface="Times New Roman" panose="02020603050405020304" pitchFamily="18" charset="0"/>
        <a:defRPr sz="2000">
          <a:solidFill>
            <a:srgbClr val="000000"/>
          </a:solidFill>
          <a:latin typeface="+mn-lt"/>
          <a:ea typeface="+mn-ea"/>
          <a:cs typeface="+mn-cs"/>
        </a:defRPr>
      </a:lvl5pPr>
      <a:lvl6pPr marL="2514600" indent="-228600" algn="l" defTabSz="449263" rtl="0" eaLnBrk="0" fontAlgn="base" hangingPunct="0">
        <a:lnSpc>
          <a:spcPct val="95000"/>
        </a:lnSpc>
        <a:spcBef>
          <a:spcPct val="0"/>
        </a:spcBef>
        <a:spcAft>
          <a:spcPts val="275"/>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eaLnBrk="0" fontAlgn="base" hangingPunct="0">
        <a:lnSpc>
          <a:spcPct val="95000"/>
        </a:lnSpc>
        <a:spcBef>
          <a:spcPct val="0"/>
        </a:spcBef>
        <a:spcAft>
          <a:spcPts val="275"/>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eaLnBrk="0" fontAlgn="base" hangingPunct="0">
        <a:lnSpc>
          <a:spcPct val="95000"/>
        </a:lnSpc>
        <a:spcBef>
          <a:spcPct val="0"/>
        </a:spcBef>
        <a:spcAft>
          <a:spcPts val="275"/>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eaLnBrk="0" fontAlgn="base" hangingPunct="0">
        <a:lnSpc>
          <a:spcPct val="95000"/>
        </a:lnSpc>
        <a:spcBef>
          <a:spcPct val="0"/>
        </a:spcBef>
        <a:spcAft>
          <a:spcPts val="275"/>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06.xml"/><Relationship Id="rId5" Type="http://schemas.openxmlformats.org/officeDocument/2006/relationships/image" Target="../media/image13.jpeg"/><Relationship Id="rId4" Type="http://schemas.openxmlformats.org/officeDocument/2006/relationships/image" Target="../media/image12.emf"/></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06.xml"/><Relationship Id="rId5" Type="http://schemas.openxmlformats.org/officeDocument/2006/relationships/image" Target="../media/image19.jpeg"/><Relationship Id="rId4" Type="http://schemas.openxmlformats.org/officeDocument/2006/relationships/image" Target="../media/image12.emf"/></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06.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2.emf"/></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106.xml"/><Relationship Id="rId5" Type="http://schemas.openxmlformats.org/officeDocument/2006/relationships/image" Target="../media/image22.jpeg"/><Relationship Id="rId4" Type="http://schemas.openxmlformats.org/officeDocument/2006/relationships/image" Target="../media/image12.emf"/></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106.xml"/><Relationship Id="rId5" Type="http://schemas.openxmlformats.org/officeDocument/2006/relationships/image" Target="../media/image23.jpeg"/><Relationship Id="rId4" Type="http://schemas.openxmlformats.org/officeDocument/2006/relationships/image" Target="../media/image12.emf"/></Relationships>
</file>

<file path=ppt/slides/_rels/slide14.xml.rels><?xml version="1.0" encoding="UTF-8" standalone="yes"?>
<Relationships xmlns="http://schemas.openxmlformats.org/package/2006/relationships"><Relationship Id="rId3" Type="http://schemas.openxmlformats.org/officeDocument/2006/relationships/hyperlink" Target="http://www.youtube.com/watch?v=v5j9FnGW550" TargetMode="External"/><Relationship Id="rId2" Type="http://schemas.openxmlformats.org/officeDocument/2006/relationships/notesSlide" Target="../notesSlides/notesSlide14.xml"/><Relationship Id="rId1" Type="http://schemas.openxmlformats.org/officeDocument/2006/relationships/slideLayout" Target="../slideLayouts/slideLayout106.xml"/><Relationship Id="rId6" Type="http://schemas.openxmlformats.org/officeDocument/2006/relationships/image" Target="../media/image24.png"/><Relationship Id="rId5" Type="http://schemas.openxmlformats.org/officeDocument/2006/relationships/image" Target="../media/image12.emf"/><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106.xml"/><Relationship Id="rId6" Type="http://schemas.openxmlformats.org/officeDocument/2006/relationships/hyperlink" Target="https://www.vpro.nl/programmas/tegenlicht/kijk/afleveringen/2011-2012/groen-goud.html" TargetMode="External"/><Relationship Id="rId5" Type="http://schemas.openxmlformats.org/officeDocument/2006/relationships/image" Target="../media/image25.jpeg"/><Relationship Id="rId4" Type="http://schemas.openxmlformats.org/officeDocument/2006/relationships/image" Target="../media/image12.emf"/></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106.xml"/><Relationship Id="rId5" Type="http://schemas.openxmlformats.org/officeDocument/2006/relationships/image" Target="../media/image26.emf"/><Relationship Id="rId4" Type="http://schemas.openxmlformats.org/officeDocument/2006/relationships/image" Target="../media/image12.emf"/></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106.xml"/><Relationship Id="rId5" Type="http://schemas.openxmlformats.org/officeDocument/2006/relationships/image" Target="../media/image27.png"/><Relationship Id="rId4" Type="http://schemas.openxmlformats.org/officeDocument/2006/relationships/image" Target="../media/image12.emf"/></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10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2.emf"/></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106.xml"/><Relationship Id="rId5" Type="http://schemas.openxmlformats.org/officeDocument/2006/relationships/image" Target="../media/image30.png"/><Relationship Id="rId4" Type="http://schemas.openxmlformats.org/officeDocument/2006/relationships/image" Target="../media/image12.emf"/></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06.xml"/><Relationship Id="rId4" Type="http://schemas.openxmlformats.org/officeDocument/2006/relationships/image" Target="../media/image12.emf"/></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106.xml"/><Relationship Id="rId6" Type="http://schemas.openxmlformats.org/officeDocument/2006/relationships/image" Target="../media/image31.jpeg"/><Relationship Id="rId5" Type="http://schemas.openxmlformats.org/officeDocument/2006/relationships/hyperlink" Target="http://www.youtube.com/watch?v=eg5rMjK-PwM" TargetMode="External"/><Relationship Id="rId4" Type="http://schemas.openxmlformats.org/officeDocument/2006/relationships/image" Target="../media/image12.emf"/></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10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2.emf"/></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2.xml"/><Relationship Id="rId1" Type="http://schemas.openxmlformats.org/officeDocument/2006/relationships/slideLayout" Target="../slideLayouts/slideLayout106.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12.emf"/></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3.xml"/><Relationship Id="rId1" Type="http://schemas.openxmlformats.org/officeDocument/2006/relationships/slideLayout" Target="../slideLayouts/slideLayout10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2.emf"/></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4.xml"/><Relationship Id="rId1" Type="http://schemas.openxmlformats.org/officeDocument/2006/relationships/slideLayout" Target="../slideLayouts/slideLayout106.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12.emf"/></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5.xml"/><Relationship Id="rId1" Type="http://schemas.openxmlformats.org/officeDocument/2006/relationships/slideLayout" Target="../slideLayouts/slideLayout106.xml"/><Relationship Id="rId5" Type="http://schemas.openxmlformats.org/officeDocument/2006/relationships/image" Target="../media/image40.jpeg"/><Relationship Id="rId4" Type="http://schemas.openxmlformats.org/officeDocument/2006/relationships/image" Target="../media/image12.emf"/></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6.xml"/><Relationship Id="rId1" Type="http://schemas.openxmlformats.org/officeDocument/2006/relationships/slideLayout" Target="../slideLayouts/slideLayout106.xml"/><Relationship Id="rId5" Type="http://schemas.openxmlformats.org/officeDocument/2006/relationships/image" Target="../media/image41.png"/><Relationship Id="rId4" Type="http://schemas.openxmlformats.org/officeDocument/2006/relationships/image" Target="../media/image12.emf"/></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7.xml"/><Relationship Id="rId1" Type="http://schemas.openxmlformats.org/officeDocument/2006/relationships/slideLayout" Target="../slideLayouts/slideLayout106.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12.emf"/></Relationships>
</file>

<file path=ppt/slides/_rels/slide2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8.xml"/><Relationship Id="rId1" Type="http://schemas.openxmlformats.org/officeDocument/2006/relationships/slideLayout" Target="../slideLayouts/slideLayout106.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12.emf"/></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106.xml"/><Relationship Id="rId5" Type="http://schemas.openxmlformats.org/officeDocument/2006/relationships/image" Target="../media/image12.emf"/><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06.xml"/><Relationship Id="rId4" Type="http://schemas.openxmlformats.org/officeDocument/2006/relationships/image" Target="../media/image12.emf"/></Relationships>
</file>

<file path=ppt/slides/_rels/slide3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0.xml"/><Relationship Id="rId1" Type="http://schemas.openxmlformats.org/officeDocument/2006/relationships/slideLayout" Target="../slideLayouts/slideLayout106.xml"/><Relationship Id="rId5" Type="http://schemas.openxmlformats.org/officeDocument/2006/relationships/image" Target="../media/image40.jpeg"/><Relationship Id="rId4" Type="http://schemas.openxmlformats.org/officeDocument/2006/relationships/image" Target="../media/image12.emf"/></Relationships>
</file>

<file path=ppt/slides/_rels/slide3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1.xml"/><Relationship Id="rId1" Type="http://schemas.openxmlformats.org/officeDocument/2006/relationships/slideLayout" Target="../slideLayouts/slideLayout106.xml"/><Relationship Id="rId5" Type="http://schemas.openxmlformats.org/officeDocument/2006/relationships/image" Target="../media/image13.jpeg"/><Relationship Id="rId4" Type="http://schemas.openxmlformats.org/officeDocument/2006/relationships/image" Target="../media/image12.emf"/></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06.xml"/><Relationship Id="rId5" Type="http://schemas.openxmlformats.org/officeDocument/2006/relationships/image" Target="../media/image14.jpeg"/><Relationship Id="rId4" Type="http://schemas.openxmlformats.org/officeDocument/2006/relationships/image" Target="../media/image12.emf"/></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06.xml"/><Relationship Id="rId4" Type="http://schemas.openxmlformats.org/officeDocument/2006/relationships/image" Target="../media/image12.emf"/></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06.xml"/><Relationship Id="rId5" Type="http://schemas.openxmlformats.org/officeDocument/2006/relationships/image" Target="../media/image16.png"/><Relationship Id="rId4" Type="http://schemas.openxmlformats.org/officeDocument/2006/relationships/image" Target="../media/image12.emf"/></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06.xml"/><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06.xml"/><Relationship Id="rId5" Type="http://schemas.openxmlformats.org/officeDocument/2006/relationships/image" Target="../media/image17.jpeg"/><Relationship Id="rId4" Type="http://schemas.openxmlformats.org/officeDocument/2006/relationships/image" Target="../media/image12.emf"/></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06.xml"/><Relationship Id="rId5" Type="http://schemas.openxmlformats.org/officeDocument/2006/relationships/image" Target="../media/image18.jpeg"/><Relationship Id="rId4" Type="http://schemas.openxmlformats.org/officeDocument/2006/relationships/image" Target="../media/image12.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Text Box 1"/>
          <p:cNvSpPr txBox="1">
            <a:spLocks noChangeArrowheads="1"/>
          </p:cNvSpPr>
          <p:nvPr/>
        </p:nvSpPr>
        <p:spPr bwMode="auto">
          <a:xfrm>
            <a:off x="503238" y="287338"/>
            <a:ext cx="9072562"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8880" rIns="0" bIns="0" anchor="ct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9pPr>
          </a:lstStyle>
          <a:p>
            <a:pPr algn="ctr" eaLnBrk="1">
              <a:buClrTx/>
              <a:buFontTx/>
              <a:buNone/>
            </a:pPr>
            <a:r>
              <a:rPr lang="nl-NL" altLang="nl-NL" sz="4400">
                <a:solidFill>
                  <a:srgbClr val="000000"/>
                </a:solidFill>
              </a:rPr>
              <a:t>Cursus: De levende tuin   </a:t>
            </a:r>
          </a:p>
        </p:txBody>
      </p:sp>
      <p:sp>
        <p:nvSpPr>
          <p:cNvPr id="13315" name="Text Box 2"/>
          <p:cNvSpPr txBox="1">
            <a:spLocks noChangeArrowheads="1"/>
          </p:cNvSpPr>
          <p:nvPr/>
        </p:nvSpPr>
        <p:spPr bwMode="auto">
          <a:xfrm>
            <a:off x="503238" y="2579688"/>
            <a:ext cx="9072562" cy="4384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nl-NL" altLang="nl-NL"/>
          </a:p>
        </p:txBody>
      </p:sp>
      <p:pic>
        <p:nvPicPr>
          <p:cNvPr id="133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8300" y="6840538"/>
            <a:ext cx="209232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840538"/>
            <a:ext cx="82867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95400"/>
            <a:ext cx="10079038"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9"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21713" y="287338"/>
            <a:ext cx="1314450" cy="9572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20" name="Text Box 7"/>
          <p:cNvSpPr txBox="1">
            <a:spLocks noChangeArrowheads="1"/>
          </p:cNvSpPr>
          <p:nvPr/>
        </p:nvSpPr>
        <p:spPr bwMode="auto">
          <a:xfrm>
            <a:off x="863600" y="6121400"/>
            <a:ext cx="8496300" cy="1222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ctr" eaLnBrk="1">
              <a:buClrTx/>
              <a:buFontTx/>
              <a:buNone/>
            </a:pPr>
            <a:r>
              <a:rPr lang="nl-NL" altLang="nl-NL" sz="4000" b="1">
                <a:solidFill>
                  <a:srgbClr val="FFFFFF"/>
                </a:solidFill>
              </a:rPr>
              <a:t>Verandering van een bestaande tuin in de levende tuin</a:t>
            </a:r>
          </a:p>
        </p:txBody>
      </p:sp>
      <p:sp>
        <p:nvSpPr>
          <p:cNvPr id="13321" name="Text Box 8"/>
          <p:cNvSpPr txBox="1">
            <a:spLocks noChangeArrowheads="1"/>
          </p:cNvSpPr>
          <p:nvPr/>
        </p:nvSpPr>
        <p:spPr bwMode="auto">
          <a:xfrm>
            <a:off x="3816350" y="1871663"/>
            <a:ext cx="2735263" cy="65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a:buClrTx/>
              <a:buFontTx/>
              <a:buNone/>
            </a:pPr>
            <a:r>
              <a:rPr lang="nl-NL" altLang="nl-NL" sz="4000" b="1">
                <a:solidFill>
                  <a:srgbClr val="FFFFFF"/>
                </a:solidFill>
              </a:rPr>
              <a:t>Dag 2</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Text Box 1"/>
          <p:cNvSpPr txBox="1">
            <a:spLocks noChangeArrowheads="1"/>
          </p:cNvSpPr>
          <p:nvPr/>
        </p:nvSpPr>
        <p:spPr bwMode="auto">
          <a:xfrm>
            <a:off x="503238" y="287338"/>
            <a:ext cx="9072562"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8880" rIns="0" bIns="0" anchor="ct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9pPr>
          </a:lstStyle>
          <a:p>
            <a:pPr algn="ctr" eaLnBrk="1">
              <a:buClrTx/>
              <a:buFontTx/>
              <a:buNone/>
            </a:pPr>
            <a:r>
              <a:rPr lang="nl-NL" altLang="nl-NL" sz="4400">
                <a:solidFill>
                  <a:srgbClr val="000000"/>
                </a:solidFill>
              </a:rPr>
              <a:t>Dilemma onderhoud (3)</a:t>
            </a:r>
          </a:p>
        </p:txBody>
      </p:sp>
      <p:pic>
        <p:nvPicPr>
          <p:cNvPr id="317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8300" y="6840538"/>
            <a:ext cx="209232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4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840538"/>
            <a:ext cx="82867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4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725" y="2160588"/>
            <a:ext cx="4581525" cy="4229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750" name="Text Box 5"/>
          <p:cNvSpPr txBox="1">
            <a:spLocks noChangeArrowheads="1"/>
          </p:cNvSpPr>
          <p:nvPr/>
        </p:nvSpPr>
        <p:spPr bwMode="auto">
          <a:xfrm>
            <a:off x="5975350" y="3600450"/>
            <a:ext cx="3527425" cy="822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a:lnSpc>
                <a:spcPct val="100000"/>
              </a:lnSpc>
              <a:buClrTx/>
              <a:buFontTx/>
              <a:buNone/>
            </a:pPr>
            <a:r>
              <a:rPr lang="nl-NL" altLang="nl-NL" sz="2400">
                <a:solidFill>
                  <a:srgbClr val="000000"/>
                </a:solidFill>
              </a:rPr>
              <a:t>Planten in de bestrating: een lust of een last?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Text Box 1"/>
          <p:cNvSpPr txBox="1">
            <a:spLocks noChangeArrowheads="1"/>
          </p:cNvSpPr>
          <p:nvPr/>
        </p:nvSpPr>
        <p:spPr bwMode="auto">
          <a:xfrm>
            <a:off x="503238" y="287338"/>
            <a:ext cx="9072562"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8880" rIns="0" bIns="0" anchor="ct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9pPr>
          </a:lstStyle>
          <a:p>
            <a:pPr algn="ctr" eaLnBrk="1">
              <a:buClrTx/>
              <a:buFontTx/>
              <a:buNone/>
            </a:pPr>
            <a:r>
              <a:rPr lang="nl-NL" altLang="nl-NL" sz="4400">
                <a:solidFill>
                  <a:srgbClr val="000000"/>
                </a:solidFill>
              </a:rPr>
              <a:t>Dilemma onderhoud (4)</a:t>
            </a:r>
          </a:p>
        </p:txBody>
      </p:sp>
      <p:pic>
        <p:nvPicPr>
          <p:cNvPr id="3379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8300" y="6840538"/>
            <a:ext cx="209232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379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840538"/>
            <a:ext cx="82867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379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2613" y="1427163"/>
            <a:ext cx="5400675" cy="3600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3798" name="Text Box 5"/>
          <p:cNvSpPr txBox="1">
            <a:spLocks noChangeArrowheads="1"/>
          </p:cNvSpPr>
          <p:nvPr/>
        </p:nvSpPr>
        <p:spPr bwMode="auto">
          <a:xfrm>
            <a:off x="2349500" y="5761038"/>
            <a:ext cx="5688013" cy="430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a:buClrTx/>
              <a:buFontTx/>
              <a:buNone/>
            </a:pPr>
            <a:r>
              <a:rPr lang="nl-NL" altLang="nl-NL" sz="2400">
                <a:solidFill>
                  <a:srgbClr val="000000"/>
                </a:solidFill>
              </a:rPr>
              <a:t>Verloederde tuinen zijn niet functioneel!</a:t>
            </a:r>
          </a:p>
        </p:txBody>
      </p:sp>
      <p:pic>
        <p:nvPicPr>
          <p:cNvPr id="3379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900" y="2030413"/>
            <a:ext cx="4976813" cy="3730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Text Box 1"/>
          <p:cNvSpPr txBox="1">
            <a:spLocks noChangeArrowheads="1"/>
          </p:cNvSpPr>
          <p:nvPr/>
        </p:nvSpPr>
        <p:spPr bwMode="auto">
          <a:xfrm>
            <a:off x="503238" y="287338"/>
            <a:ext cx="9072562"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8880" rIns="0" bIns="0" anchor="ct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9pPr>
          </a:lstStyle>
          <a:p>
            <a:pPr algn="ctr" eaLnBrk="1">
              <a:buClrTx/>
              <a:buFontTx/>
              <a:buNone/>
            </a:pPr>
            <a:r>
              <a:rPr lang="nl-NL" altLang="nl-NL" sz="4400">
                <a:solidFill>
                  <a:srgbClr val="000000"/>
                </a:solidFill>
              </a:rPr>
              <a:t>Dilemma onderhoud (5)</a:t>
            </a:r>
          </a:p>
        </p:txBody>
      </p:sp>
      <p:pic>
        <p:nvPicPr>
          <p:cNvPr id="3584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8300" y="6840538"/>
            <a:ext cx="209232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584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840538"/>
            <a:ext cx="82867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584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263" y="1749425"/>
            <a:ext cx="4679950" cy="48021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846" name="Text Box 5"/>
          <p:cNvSpPr txBox="1">
            <a:spLocks noChangeArrowheads="1"/>
          </p:cNvSpPr>
          <p:nvPr/>
        </p:nvSpPr>
        <p:spPr bwMode="auto">
          <a:xfrm>
            <a:off x="5759450" y="3384550"/>
            <a:ext cx="4176713" cy="1109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a:buClrTx/>
              <a:buFontTx/>
              <a:buNone/>
            </a:pPr>
            <a:r>
              <a:rPr lang="nl-NL" altLang="nl-NL" sz="2400">
                <a:solidFill>
                  <a:srgbClr val="000000"/>
                </a:solidFill>
              </a:rPr>
              <a:t>In het licht van de levende tuin is dit een slecht gazon. Of niet?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Text Box 1"/>
          <p:cNvSpPr txBox="1">
            <a:spLocks noChangeArrowheads="1"/>
          </p:cNvSpPr>
          <p:nvPr/>
        </p:nvSpPr>
        <p:spPr bwMode="auto">
          <a:xfrm>
            <a:off x="503238" y="287338"/>
            <a:ext cx="9072562"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8880" rIns="0" bIns="0" anchor="ct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9pPr>
          </a:lstStyle>
          <a:p>
            <a:pPr algn="ctr" eaLnBrk="1">
              <a:buClrTx/>
              <a:buFontTx/>
              <a:buNone/>
            </a:pPr>
            <a:r>
              <a:rPr lang="nl-NL" altLang="nl-NL" sz="4400">
                <a:solidFill>
                  <a:srgbClr val="000000"/>
                </a:solidFill>
              </a:rPr>
              <a:t>Dilemma onderhoud (6)</a:t>
            </a:r>
          </a:p>
        </p:txBody>
      </p:sp>
      <p:pic>
        <p:nvPicPr>
          <p:cNvPr id="378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8300" y="6840538"/>
            <a:ext cx="209232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789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840538"/>
            <a:ext cx="82867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789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1088" y="1512888"/>
            <a:ext cx="4319587" cy="5759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7894" name="Text Box 5"/>
          <p:cNvSpPr txBox="1">
            <a:spLocks noChangeArrowheads="1"/>
          </p:cNvSpPr>
          <p:nvPr/>
        </p:nvSpPr>
        <p:spPr bwMode="auto">
          <a:xfrm>
            <a:off x="6119813" y="3405188"/>
            <a:ext cx="3455987" cy="769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a:buClrTx/>
              <a:buFontTx/>
              <a:buNone/>
            </a:pPr>
            <a:r>
              <a:rPr lang="nl-NL" altLang="nl-NL" sz="2400">
                <a:solidFill>
                  <a:srgbClr val="000000"/>
                </a:solidFill>
              </a:rPr>
              <a:t>Deze boom moet om en weg!</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Text Box 1"/>
          <p:cNvSpPr txBox="1">
            <a:spLocks noChangeArrowheads="1"/>
          </p:cNvSpPr>
          <p:nvPr/>
        </p:nvSpPr>
        <p:spPr bwMode="auto">
          <a:xfrm>
            <a:off x="503238" y="287338"/>
            <a:ext cx="9072562"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8880" rIns="0" bIns="0" anchor="ct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9pPr>
          </a:lstStyle>
          <a:p>
            <a:pPr algn="ctr" eaLnBrk="1">
              <a:buClrTx/>
              <a:buFontTx/>
              <a:buNone/>
            </a:pPr>
            <a:r>
              <a:rPr lang="nl-NL" altLang="nl-NL" sz="4400">
                <a:solidFill>
                  <a:srgbClr val="000000"/>
                </a:solidFill>
              </a:rPr>
              <a:t>Puur natuur, geen chemie</a:t>
            </a:r>
          </a:p>
        </p:txBody>
      </p:sp>
      <p:sp>
        <p:nvSpPr>
          <p:cNvPr id="39939" name="Text Box 2"/>
          <p:cNvSpPr txBox="1">
            <a:spLocks noChangeArrowheads="1"/>
          </p:cNvSpPr>
          <p:nvPr/>
        </p:nvSpPr>
        <p:spPr bwMode="auto">
          <a:xfrm>
            <a:off x="414338" y="684213"/>
            <a:ext cx="9072562" cy="4384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14325">
              <a:lnSpc>
                <a:spcPct val="93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ea typeface="Microsoft YaHei" panose="020B0503020204020204" pitchFamily="34" charset="-122"/>
              </a:defRPr>
            </a:lvl9pPr>
          </a:lstStyle>
          <a:p>
            <a:pPr algn="ctr" eaLnBrk="1">
              <a:buClrTx/>
              <a:buFontTx/>
              <a:buNone/>
            </a:pPr>
            <a:r>
              <a:rPr lang="nl-NL" altLang="nl-NL" sz="2400" dirty="0">
                <a:solidFill>
                  <a:srgbClr val="000000"/>
                </a:solidFill>
              </a:rPr>
              <a:t>Ziekten en plagen: biologische bestrijding</a:t>
            </a:r>
          </a:p>
          <a:p>
            <a:pPr algn="ctr" eaLnBrk="1">
              <a:buClrTx/>
              <a:buFontTx/>
              <a:buNone/>
            </a:pPr>
            <a:r>
              <a:rPr lang="nl-NL" altLang="nl-NL" sz="2400" dirty="0">
                <a:solidFill>
                  <a:srgbClr val="000000"/>
                </a:solidFill>
              </a:rPr>
              <a:t>Chemische bestrijding is onontbeerlijk waar kunstmest wordt gebruikt! </a:t>
            </a:r>
          </a:p>
          <a:p>
            <a:pPr algn="ctr" eaLnBrk="1">
              <a:buClrTx/>
              <a:buFontTx/>
              <a:buNone/>
            </a:pPr>
            <a:r>
              <a:rPr lang="nl-NL" altLang="nl-NL" sz="2400" dirty="0">
                <a:solidFill>
                  <a:srgbClr val="000000"/>
                </a:solidFill>
              </a:rPr>
              <a:t>Geen kunstmest (N-binding) </a:t>
            </a:r>
            <a:r>
              <a:rPr lang="nl-NL" altLang="nl-NL" sz="2400" dirty="0" smtClean="0">
                <a:solidFill>
                  <a:srgbClr val="000000"/>
                </a:solidFill>
                <a:hlinkClick r:id="rId3"/>
              </a:rPr>
              <a:t>http://www.youtube.com/watch?v=v5j9FnGW550</a:t>
            </a:r>
            <a:endParaRPr lang="nl-NL" altLang="nl-NL" sz="2400" dirty="0" smtClean="0">
              <a:solidFill>
                <a:srgbClr val="000000"/>
              </a:solidFill>
            </a:endParaRPr>
          </a:p>
          <a:p>
            <a:pPr algn="ctr" eaLnBrk="1">
              <a:buClrTx/>
              <a:buFontTx/>
              <a:buNone/>
            </a:pPr>
            <a:endParaRPr lang="nl-NL" altLang="nl-NL" sz="2400" dirty="0" smtClean="0">
              <a:solidFill>
                <a:srgbClr val="000000"/>
              </a:solidFill>
            </a:endParaRPr>
          </a:p>
          <a:p>
            <a:pPr algn="ctr" eaLnBrk="1">
              <a:buClrTx/>
              <a:buFontTx/>
              <a:buNone/>
            </a:pPr>
            <a:r>
              <a:rPr lang="nl-NL" altLang="nl-NL" sz="2400" dirty="0" smtClean="0">
                <a:solidFill>
                  <a:srgbClr val="000000"/>
                </a:solidFill>
              </a:rPr>
              <a:t>Permacultuur</a:t>
            </a:r>
          </a:p>
          <a:p>
            <a:pPr eaLnBrk="1">
              <a:buClrTx/>
              <a:buFontTx/>
              <a:buNone/>
            </a:pPr>
            <a:endParaRPr lang="nl-NL" altLang="nl-NL" sz="2400" dirty="0">
              <a:solidFill>
                <a:srgbClr val="000000"/>
              </a:solidFill>
            </a:endParaRPr>
          </a:p>
          <a:p>
            <a:pPr algn="ctr" eaLnBrk="1">
              <a:buClrTx/>
              <a:buFontTx/>
              <a:buNone/>
            </a:pPr>
            <a:r>
              <a:rPr lang="nl-NL" altLang="nl-NL" sz="2400" dirty="0">
                <a:solidFill>
                  <a:srgbClr val="000000"/>
                </a:solidFill>
              </a:rPr>
              <a:t>	</a:t>
            </a:r>
          </a:p>
        </p:txBody>
      </p:sp>
      <p:pic>
        <p:nvPicPr>
          <p:cNvPr id="3994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8300" y="6840538"/>
            <a:ext cx="209232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9941"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840538"/>
            <a:ext cx="82867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9942"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16125" y="3860800"/>
            <a:ext cx="4894263" cy="3463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Text Box 1"/>
          <p:cNvSpPr txBox="1">
            <a:spLocks noChangeArrowheads="1"/>
          </p:cNvSpPr>
          <p:nvPr/>
        </p:nvSpPr>
        <p:spPr bwMode="auto">
          <a:xfrm>
            <a:off x="503238" y="287338"/>
            <a:ext cx="9072562"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8880" rIns="0" bIns="0" anchor="ct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9pPr>
          </a:lstStyle>
          <a:p>
            <a:pPr algn="ctr" eaLnBrk="1">
              <a:buClrTx/>
              <a:buFontTx/>
              <a:buNone/>
            </a:pPr>
            <a:r>
              <a:rPr lang="nl-NL" altLang="nl-NL" sz="4400">
                <a:solidFill>
                  <a:srgbClr val="000000"/>
                </a:solidFill>
              </a:rPr>
              <a:t>Permacultuur in de stad</a:t>
            </a:r>
          </a:p>
        </p:txBody>
      </p:sp>
      <p:pic>
        <p:nvPicPr>
          <p:cNvPr id="4198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8300" y="6840538"/>
            <a:ext cx="209232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98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840538"/>
            <a:ext cx="82867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98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5763" y="1655763"/>
            <a:ext cx="7199312" cy="3876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990" name="Text Box 5"/>
          <p:cNvSpPr txBox="1">
            <a:spLocks noChangeArrowheads="1"/>
          </p:cNvSpPr>
          <p:nvPr/>
        </p:nvSpPr>
        <p:spPr bwMode="auto">
          <a:xfrm>
            <a:off x="1900238" y="5975350"/>
            <a:ext cx="7127875" cy="430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a:buClrTx/>
              <a:buFontTx/>
              <a:buNone/>
            </a:pPr>
            <a:r>
              <a:rPr lang="nl-NL" altLang="nl-NL" sz="2400" dirty="0">
                <a:solidFill>
                  <a:srgbClr val="000000"/>
                </a:solidFill>
                <a:hlinkClick r:id="rId6"/>
              </a:rPr>
              <a:t>https://</a:t>
            </a:r>
            <a:r>
              <a:rPr lang="nl-NL" altLang="nl-NL" sz="2400" dirty="0" smtClean="0">
                <a:solidFill>
                  <a:srgbClr val="000000"/>
                </a:solidFill>
                <a:hlinkClick r:id="rId6"/>
              </a:rPr>
              <a:t>www.vpro.nl/programmas/tegenlicht/kijk/afleveringen/2011-2012/groen-goud.html</a:t>
            </a:r>
            <a:endParaRPr lang="nl-NL" altLang="nl-NL" sz="2400" dirty="0" smtClean="0">
              <a:solidFill>
                <a:srgbClr val="000000"/>
              </a:solidFill>
            </a:endParaRPr>
          </a:p>
          <a:p>
            <a:pPr eaLnBrk="1">
              <a:buClrTx/>
              <a:buFontTx/>
              <a:buNone/>
            </a:pPr>
            <a:endParaRPr lang="nl-NL" altLang="nl-NL" sz="2400" dirty="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Text Box 1"/>
          <p:cNvSpPr txBox="1">
            <a:spLocks noChangeArrowheads="1"/>
          </p:cNvSpPr>
          <p:nvPr/>
        </p:nvSpPr>
        <p:spPr bwMode="auto">
          <a:xfrm>
            <a:off x="215900" y="323850"/>
            <a:ext cx="9072563"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8880" rIns="0" bIns="0" anchor="ct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9pPr>
          </a:lstStyle>
          <a:p>
            <a:pPr algn="ctr" eaLnBrk="1">
              <a:buClrTx/>
              <a:buFontTx/>
              <a:buNone/>
            </a:pPr>
            <a:r>
              <a:rPr lang="nl-NL" altLang="nl-NL" sz="4400">
                <a:solidFill>
                  <a:srgbClr val="FF0000"/>
                </a:solidFill>
              </a:rPr>
              <a:t>Rode draad opdracht: </a:t>
            </a:r>
            <a:r>
              <a:rPr lang="nl-NL" altLang="nl-NL" sz="4400">
                <a:solidFill>
                  <a:srgbClr val="000000"/>
                </a:solidFill>
              </a:rPr>
              <a:t>onderhoud</a:t>
            </a:r>
          </a:p>
        </p:txBody>
      </p:sp>
      <p:sp>
        <p:nvSpPr>
          <p:cNvPr id="27651" name="Text Box 2"/>
          <p:cNvSpPr txBox="1">
            <a:spLocks noChangeArrowheads="1"/>
          </p:cNvSpPr>
          <p:nvPr/>
        </p:nvSpPr>
        <p:spPr bwMode="auto">
          <a:xfrm>
            <a:off x="414338" y="1258888"/>
            <a:ext cx="9305925" cy="4384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14325" eaLnBrk="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ea typeface="Microsoft YaHei" pitchFamily="32" charset="-122"/>
              </a:defRPr>
            </a:lvl1pPr>
            <a:lvl2pPr eaLnBrk="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ea typeface="Microsoft YaHei" pitchFamily="32" charset="-122"/>
              </a:defRPr>
            </a:lvl2pPr>
            <a:lvl3pPr eaLnBrk="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ea typeface="Microsoft YaHei" pitchFamily="32" charset="-122"/>
              </a:defRPr>
            </a:lvl3pPr>
            <a:lvl4pPr eaLnBrk="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ea typeface="Microsoft YaHei" pitchFamily="32" charset="-122"/>
              </a:defRPr>
            </a:lvl4pPr>
            <a:lvl5pPr eaLnBrk="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ea typeface="Microsoft YaHei" pitchFamily="32"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ea typeface="Microsoft YaHei" pitchFamily="32"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ea typeface="Microsoft YaHei" pitchFamily="32"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ea typeface="Microsoft YaHei" pitchFamily="32"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ea typeface="Microsoft YaHei" pitchFamily="32" charset="-122"/>
              </a:defRPr>
            </a:lvl9pPr>
          </a:lstStyle>
          <a:p>
            <a:pPr marL="485775" indent="-457200" eaLnBrk="1">
              <a:lnSpc>
                <a:spcPct val="93000"/>
              </a:lnSpc>
              <a:buSzPct val="100000"/>
              <a:buFont typeface="+mj-lt"/>
              <a:buAutoNum type="arabicPeriod"/>
              <a:defRPr/>
            </a:pPr>
            <a:r>
              <a:rPr lang="nl-NL" altLang="nl-NL" sz="2400" dirty="0" smtClean="0">
                <a:solidFill>
                  <a:srgbClr val="000000"/>
                </a:solidFill>
              </a:rPr>
              <a:t>Presenteer de tuin die je gaat gebruiken voor de rode draad opdracht;</a:t>
            </a:r>
          </a:p>
          <a:p>
            <a:pPr marL="485775" indent="-457200" eaLnBrk="1">
              <a:lnSpc>
                <a:spcPct val="93000"/>
              </a:lnSpc>
              <a:buSzPct val="100000"/>
              <a:buFont typeface="+mj-lt"/>
              <a:buAutoNum type="arabicPeriod"/>
              <a:defRPr/>
            </a:pPr>
            <a:r>
              <a:rPr lang="nl-NL" altLang="nl-NL" sz="2400" dirty="0" smtClean="0">
                <a:solidFill>
                  <a:srgbClr val="000000"/>
                </a:solidFill>
              </a:rPr>
              <a:t>Kleur het label in voor de tuin zoals deze nu is;</a:t>
            </a:r>
          </a:p>
          <a:p>
            <a:pPr marL="485775" indent="-457200" eaLnBrk="1">
              <a:lnSpc>
                <a:spcPct val="93000"/>
              </a:lnSpc>
              <a:buSzPct val="100000"/>
              <a:buFont typeface="+mj-lt"/>
              <a:buAutoNum type="arabicPeriod"/>
              <a:defRPr/>
            </a:pPr>
            <a:r>
              <a:rPr lang="nl-NL" altLang="nl-NL" sz="2400" dirty="0" smtClean="0">
                <a:solidFill>
                  <a:srgbClr val="000000"/>
                </a:solidFill>
              </a:rPr>
              <a:t>Zoek in de manual van de ‘Levende tuin’ een aantal onderhoudsmaatregelen die kunnen bijdragen om de tuin meer levend te maken.</a:t>
            </a:r>
          </a:p>
          <a:p>
            <a:pPr eaLnBrk="1">
              <a:lnSpc>
                <a:spcPct val="93000"/>
              </a:lnSpc>
              <a:buSzPct val="100000"/>
              <a:defRPr/>
            </a:pPr>
            <a:endParaRPr lang="nl-NL" altLang="nl-NL" sz="2400" dirty="0" smtClean="0">
              <a:solidFill>
                <a:srgbClr val="000000"/>
              </a:solidFill>
            </a:endParaRPr>
          </a:p>
          <a:p>
            <a:pPr algn="ctr" eaLnBrk="1">
              <a:lnSpc>
                <a:spcPct val="93000"/>
              </a:lnSpc>
              <a:buSzPct val="100000"/>
              <a:defRPr/>
            </a:pPr>
            <a:endParaRPr lang="nl-NL" altLang="nl-NL" sz="2400" dirty="0" smtClean="0">
              <a:solidFill>
                <a:srgbClr val="000000"/>
              </a:solidFill>
            </a:endParaRPr>
          </a:p>
          <a:p>
            <a:pPr algn="ctr" eaLnBrk="1">
              <a:lnSpc>
                <a:spcPct val="93000"/>
              </a:lnSpc>
              <a:buSzPct val="100000"/>
              <a:defRPr/>
            </a:pPr>
            <a:endParaRPr lang="nl-NL" altLang="nl-NL" sz="2400" dirty="0" smtClean="0">
              <a:solidFill>
                <a:srgbClr val="000000"/>
              </a:solidFill>
            </a:endParaRPr>
          </a:p>
          <a:p>
            <a:pPr algn="ctr" eaLnBrk="1">
              <a:lnSpc>
                <a:spcPct val="93000"/>
              </a:lnSpc>
              <a:buSzPct val="100000"/>
              <a:defRPr/>
            </a:pPr>
            <a:endParaRPr lang="nl-NL" altLang="nl-NL" sz="2400" dirty="0" smtClean="0">
              <a:solidFill>
                <a:srgbClr val="000000"/>
              </a:solidFill>
            </a:endParaRPr>
          </a:p>
        </p:txBody>
      </p:sp>
      <p:pic>
        <p:nvPicPr>
          <p:cNvPr id="4403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8300" y="6840538"/>
            <a:ext cx="209232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403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840538"/>
            <a:ext cx="82867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403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3663" y="4144963"/>
            <a:ext cx="5354637" cy="2997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Text Box 1"/>
          <p:cNvSpPr txBox="1">
            <a:spLocks noChangeArrowheads="1"/>
          </p:cNvSpPr>
          <p:nvPr/>
        </p:nvSpPr>
        <p:spPr bwMode="auto">
          <a:xfrm>
            <a:off x="503238" y="287338"/>
            <a:ext cx="9072562"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8880" rIns="0" bIns="0" anchor="ct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9pPr>
          </a:lstStyle>
          <a:p>
            <a:pPr algn="ctr" eaLnBrk="1">
              <a:buClrTx/>
              <a:buFontTx/>
              <a:buNone/>
            </a:pPr>
            <a:r>
              <a:rPr lang="nl-NL" altLang="nl-NL" sz="4400">
                <a:solidFill>
                  <a:srgbClr val="000000"/>
                </a:solidFill>
              </a:rPr>
              <a:t>Klimaat</a:t>
            </a:r>
            <a:br>
              <a:rPr lang="nl-NL" altLang="nl-NL" sz="4400">
                <a:solidFill>
                  <a:srgbClr val="000000"/>
                </a:solidFill>
              </a:rPr>
            </a:br>
            <a:r>
              <a:rPr lang="nl-NL" altLang="nl-NL" sz="4400">
                <a:solidFill>
                  <a:srgbClr val="000000"/>
                </a:solidFill>
              </a:rPr>
              <a:t>Sterfte door hoge temperatuur</a:t>
            </a:r>
          </a:p>
        </p:txBody>
      </p:sp>
      <p:pic>
        <p:nvPicPr>
          <p:cNvPr id="460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8300" y="6840538"/>
            <a:ext cx="209232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08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840538"/>
            <a:ext cx="82867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08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4863" y="1979613"/>
            <a:ext cx="3946525" cy="4321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086" name="Text Box 5"/>
          <p:cNvSpPr txBox="1">
            <a:spLocks noChangeArrowheads="1"/>
          </p:cNvSpPr>
          <p:nvPr/>
        </p:nvSpPr>
        <p:spPr bwMode="auto">
          <a:xfrm>
            <a:off x="5472113" y="2835275"/>
            <a:ext cx="4608512" cy="179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a:buClrTx/>
              <a:buFontTx/>
              <a:buNone/>
            </a:pPr>
            <a:r>
              <a:rPr lang="nl-NL" altLang="nl-NL" sz="2400">
                <a:solidFill>
                  <a:srgbClr val="000000"/>
                </a:solidFill>
              </a:rPr>
              <a:t>Gemiddeld leidde een stijging van de temperatuur met één graad tot een stijging van het wekelijkse aantal overledenen met 25.</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Text Box 1"/>
          <p:cNvSpPr txBox="1">
            <a:spLocks noChangeArrowheads="1"/>
          </p:cNvSpPr>
          <p:nvPr/>
        </p:nvSpPr>
        <p:spPr bwMode="auto">
          <a:xfrm>
            <a:off x="503238" y="287338"/>
            <a:ext cx="9072562"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8880" rIns="0" bIns="0" anchor="ct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9pPr>
          </a:lstStyle>
          <a:p>
            <a:pPr algn="ctr" eaLnBrk="1">
              <a:buClrTx/>
              <a:buFontTx/>
              <a:buNone/>
            </a:pPr>
            <a:r>
              <a:rPr lang="nl-NL" altLang="nl-NL" sz="4400">
                <a:solidFill>
                  <a:srgbClr val="000000"/>
                </a:solidFill>
              </a:rPr>
              <a:t>Klimaat:</a:t>
            </a:r>
            <a:br>
              <a:rPr lang="nl-NL" altLang="nl-NL" sz="4400">
                <a:solidFill>
                  <a:srgbClr val="000000"/>
                </a:solidFill>
              </a:rPr>
            </a:br>
            <a:r>
              <a:rPr lang="nl-NL" altLang="nl-NL" sz="4400">
                <a:solidFill>
                  <a:srgbClr val="000000"/>
                </a:solidFill>
              </a:rPr>
              <a:t>Steden zijn hitte-eilanden</a:t>
            </a:r>
          </a:p>
        </p:txBody>
      </p:sp>
      <p:pic>
        <p:nvPicPr>
          <p:cNvPr id="4813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8300" y="6840538"/>
            <a:ext cx="209232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813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840538"/>
            <a:ext cx="82867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8133" name="Text Box 4"/>
          <p:cNvSpPr txBox="1">
            <a:spLocks noChangeArrowheads="1"/>
          </p:cNvSpPr>
          <p:nvPr/>
        </p:nvSpPr>
        <p:spPr bwMode="auto">
          <a:xfrm>
            <a:off x="2341563" y="5324475"/>
            <a:ext cx="4710112" cy="1227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a:buClrTx/>
              <a:buFontTx/>
              <a:buNone/>
            </a:pPr>
            <a:r>
              <a:rPr lang="nl-NL" altLang="nl-NL" sz="2000" b="1">
                <a:solidFill>
                  <a:srgbClr val="000000"/>
                </a:solidFill>
              </a:rPr>
              <a:t>Oorzaken</a:t>
            </a:r>
          </a:p>
          <a:p>
            <a:pPr eaLnBrk="1">
              <a:buFont typeface="Times New Roman" panose="02020603050405020304" pitchFamily="18" charset="0"/>
              <a:buBlip>
                <a:blip r:embed="rId5"/>
              </a:buBlip>
            </a:pPr>
            <a:r>
              <a:rPr lang="nl-NL" altLang="nl-NL" sz="2000">
                <a:solidFill>
                  <a:srgbClr val="000000"/>
                </a:solidFill>
              </a:rPr>
              <a:t> Teveel warmteabsorberend oppervlak</a:t>
            </a:r>
          </a:p>
          <a:p>
            <a:pPr eaLnBrk="1">
              <a:buFont typeface="Times New Roman" panose="02020603050405020304" pitchFamily="18" charset="0"/>
              <a:buBlip>
                <a:blip r:embed="rId5"/>
              </a:buBlip>
            </a:pPr>
            <a:r>
              <a:rPr lang="nl-NL" altLang="nl-NL" sz="2000">
                <a:solidFill>
                  <a:srgbClr val="000000"/>
                </a:solidFill>
              </a:rPr>
              <a:t> Snelle afvoer van regenwater</a:t>
            </a:r>
          </a:p>
          <a:p>
            <a:pPr eaLnBrk="1">
              <a:buFont typeface="Times New Roman" panose="02020603050405020304" pitchFamily="18" charset="0"/>
              <a:buBlip>
                <a:blip r:embed="rId5"/>
              </a:buBlip>
            </a:pPr>
            <a:r>
              <a:rPr lang="nl-NL" altLang="nl-NL" sz="2000">
                <a:solidFill>
                  <a:srgbClr val="000000"/>
                </a:solidFill>
              </a:rPr>
              <a:t> Gebrek aan groen</a:t>
            </a:r>
          </a:p>
        </p:txBody>
      </p:sp>
      <p:pic>
        <p:nvPicPr>
          <p:cNvPr id="48134"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2650" y="1746250"/>
            <a:ext cx="5759450" cy="3578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Text Box 1"/>
          <p:cNvSpPr txBox="1">
            <a:spLocks noChangeArrowheads="1"/>
          </p:cNvSpPr>
          <p:nvPr/>
        </p:nvSpPr>
        <p:spPr bwMode="auto">
          <a:xfrm>
            <a:off x="503238" y="287338"/>
            <a:ext cx="9072562"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8880" rIns="0" bIns="0" anchor="ct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9pPr>
          </a:lstStyle>
          <a:p>
            <a:pPr algn="ctr" eaLnBrk="1">
              <a:buClrTx/>
              <a:buFontTx/>
              <a:buNone/>
            </a:pPr>
            <a:r>
              <a:rPr lang="nl-NL" altLang="nl-NL" sz="4400">
                <a:solidFill>
                  <a:srgbClr val="000000"/>
                </a:solidFill>
              </a:rPr>
              <a:t>Klimaat:</a:t>
            </a:r>
            <a:br>
              <a:rPr lang="nl-NL" altLang="nl-NL" sz="4400">
                <a:solidFill>
                  <a:srgbClr val="000000"/>
                </a:solidFill>
              </a:rPr>
            </a:br>
            <a:r>
              <a:rPr lang="nl-NL" altLang="nl-NL" sz="4400">
                <a:solidFill>
                  <a:srgbClr val="000000"/>
                </a:solidFill>
              </a:rPr>
              <a:t>Temperatuurbeeld rond een boom</a:t>
            </a:r>
          </a:p>
        </p:txBody>
      </p:sp>
      <p:pic>
        <p:nvPicPr>
          <p:cNvPr id="5017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8300" y="6840538"/>
            <a:ext cx="209232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018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840538"/>
            <a:ext cx="82867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018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75" y="1908175"/>
            <a:ext cx="4679950" cy="4679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0182" name="Text Box 5"/>
          <p:cNvSpPr txBox="1">
            <a:spLocks noChangeArrowheads="1"/>
          </p:cNvSpPr>
          <p:nvPr/>
        </p:nvSpPr>
        <p:spPr bwMode="auto">
          <a:xfrm>
            <a:off x="5759450" y="2819400"/>
            <a:ext cx="3887788" cy="712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a:buClrTx/>
              <a:buFontTx/>
              <a:buNone/>
            </a:pPr>
            <a:r>
              <a:rPr lang="nl-NL" altLang="nl-NL" sz="2200">
                <a:solidFill>
                  <a:srgbClr val="000000"/>
                </a:solidFill>
              </a:rPr>
              <a:t>Onder een boom tot 15 graden Celsius koeler!</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Text Box 1"/>
          <p:cNvSpPr txBox="1">
            <a:spLocks noChangeArrowheads="1"/>
          </p:cNvSpPr>
          <p:nvPr/>
        </p:nvSpPr>
        <p:spPr bwMode="auto">
          <a:xfrm>
            <a:off x="503238" y="287338"/>
            <a:ext cx="9072562"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8880" rIns="0" bIns="0" anchor="ct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9pPr>
          </a:lstStyle>
          <a:p>
            <a:pPr algn="ctr" eaLnBrk="1">
              <a:buClrTx/>
              <a:buFontTx/>
              <a:buNone/>
            </a:pPr>
            <a:r>
              <a:rPr lang="nl-NL" altLang="nl-NL" sz="4400">
                <a:solidFill>
                  <a:srgbClr val="000000"/>
                </a:solidFill>
              </a:rPr>
              <a:t>Opzet van de cursus</a:t>
            </a:r>
          </a:p>
        </p:txBody>
      </p:sp>
      <p:sp>
        <p:nvSpPr>
          <p:cNvPr id="15363" name="Text Box 2"/>
          <p:cNvSpPr txBox="1">
            <a:spLocks noChangeArrowheads="1"/>
          </p:cNvSpPr>
          <p:nvPr/>
        </p:nvSpPr>
        <p:spPr bwMode="auto">
          <a:xfrm>
            <a:off x="360363" y="1800225"/>
            <a:ext cx="9072562" cy="4384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11150">
              <a:lnSpc>
                <a:spcPct val="93000"/>
              </a:lnSpc>
              <a:buClr>
                <a:srgbClr val="000000"/>
              </a:buClr>
              <a:buSzPct val="100000"/>
              <a:buFont typeface="Times New Roman" panose="02020603050405020304" pitchFamily="18" charset="0"/>
              <a:tabLst>
                <a:tab pos="311150" algn="l"/>
                <a:tab pos="758825" algn="l"/>
                <a:tab pos="1208088" algn="l"/>
                <a:tab pos="1657350" algn="l"/>
                <a:tab pos="2106613" algn="l"/>
                <a:tab pos="2555875" algn="l"/>
                <a:tab pos="3005138" algn="l"/>
                <a:tab pos="3454400" algn="l"/>
                <a:tab pos="3903663" algn="l"/>
                <a:tab pos="4352925" algn="l"/>
                <a:tab pos="4802188" algn="l"/>
                <a:tab pos="5251450" algn="l"/>
                <a:tab pos="5700713" algn="l"/>
                <a:tab pos="6149975" algn="l"/>
                <a:tab pos="6599238" algn="l"/>
                <a:tab pos="7048500" algn="l"/>
                <a:tab pos="7497763" algn="l"/>
                <a:tab pos="7947025" algn="l"/>
                <a:tab pos="8396288" algn="l"/>
                <a:tab pos="8845550" algn="l"/>
                <a:tab pos="929481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311150" algn="l"/>
                <a:tab pos="758825" algn="l"/>
                <a:tab pos="1208088" algn="l"/>
                <a:tab pos="1657350" algn="l"/>
                <a:tab pos="2106613" algn="l"/>
                <a:tab pos="2555875" algn="l"/>
                <a:tab pos="3005138" algn="l"/>
                <a:tab pos="3454400" algn="l"/>
                <a:tab pos="3903663" algn="l"/>
                <a:tab pos="4352925" algn="l"/>
                <a:tab pos="4802188" algn="l"/>
                <a:tab pos="5251450" algn="l"/>
                <a:tab pos="5700713" algn="l"/>
                <a:tab pos="6149975" algn="l"/>
                <a:tab pos="6599238" algn="l"/>
                <a:tab pos="7048500" algn="l"/>
                <a:tab pos="7497763" algn="l"/>
                <a:tab pos="7947025" algn="l"/>
                <a:tab pos="8396288" algn="l"/>
                <a:tab pos="8845550" algn="l"/>
                <a:tab pos="929481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311150" algn="l"/>
                <a:tab pos="758825" algn="l"/>
                <a:tab pos="1208088" algn="l"/>
                <a:tab pos="1657350" algn="l"/>
                <a:tab pos="2106613" algn="l"/>
                <a:tab pos="2555875" algn="l"/>
                <a:tab pos="3005138" algn="l"/>
                <a:tab pos="3454400" algn="l"/>
                <a:tab pos="3903663" algn="l"/>
                <a:tab pos="4352925" algn="l"/>
                <a:tab pos="4802188" algn="l"/>
                <a:tab pos="5251450" algn="l"/>
                <a:tab pos="5700713" algn="l"/>
                <a:tab pos="6149975" algn="l"/>
                <a:tab pos="6599238" algn="l"/>
                <a:tab pos="7048500" algn="l"/>
                <a:tab pos="7497763" algn="l"/>
                <a:tab pos="7947025" algn="l"/>
                <a:tab pos="8396288" algn="l"/>
                <a:tab pos="8845550" algn="l"/>
                <a:tab pos="929481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311150" algn="l"/>
                <a:tab pos="758825" algn="l"/>
                <a:tab pos="1208088" algn="l"/>
                <a:tab pos="1657350" algn="l"/>
                <a:tab pos="2106613" algn="l"/>
                <a:tab pos="2555875" algn="l"/>
                <a:tab pos="3005138" algn="l"/>
                <a:tab pos="3454400" algn="l"/>
                <a:tab pos="3903663" algn="l"/>
                <a:tab pos="4352925" algn="l"/>
                <a:tab pos="4802188" algn="l"/>
                <a:tab pos="5251450" algn="l"/>
                <a:tab pos="5700713" algn="l"/>
                <a:tab pos="6149975" algn="l"/>
                <a:tab pos="6599238" algn="l"/>
                <a:tab pos="7048500" algn="l"/>
                <a:tab pos="7497763" algn="l"/>
                <a:tab pos="7947025" algn="l"/>
                <a:tab pos="8396288" algn="l"/>
                <a:tab pos="8845550" algn="l"/>
                <a:tab pos="929481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311150" algn="l"/>
                <a:tab pos="758825" algn="l"/>
                <a:tab pos="1208088" algn="l"/>
                <a:tab pos="1657350" algn="l"/>
                <a:tab pos="2106613" algn="l"/>
                <a:tab pos="2555875" algn="l"/>
                <a:tab pos="3005138" algn="l"/>
                <a:tab pos="3454400" algn="l"/>
                <a:tab pos="3903663" algn="l"/>
                <a:tab pos="4352925" algn="l"/>
                <a:tab pos="4802188" algn="l"/>
                <a:tab pos="5251450" algn="l"/>
                <a:tab pos="5700713" algn="l"/>
                <a:tab pos="6149975" algn="l"/>
                <a:tab pos="6599238" algn="l"/>
                <a:tab pos="7048500" algn="l"/>
                <a:tab pos="7497763" algn="l"/>
                <a:tab pos="7947025" algn="l"/>
                <a:tab pos="8396288" algn="l"/>
                <a:tab pos="8845550" algn="l"/>
                <a:tab pos="929481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311150" algn="l"/>
                <a:tab pos="758825" algn="l"/>
                <a:tab pos="1208088" algn="l"/>
                <a:tab pos="1657350" algn="l"/>
                <a:tab pos="2106613" algn="l"/>
                <a:tab pos="2555875" algn="l"/>
                <a:tab pos="3005138" algn="l"/>
                <a:tab pos="3454400" algn="l"/>
                <a:tab pos="3903663" algn="l"/>
                <a:tab pos="4352925" algn="l"/>
                <a:tab pos="4802188" algn="l"/>
                <a:tab pos="5251450" algn="l"/>
                <a:tab pos="5700713" algn="l"/>
                <a:tab pos="6149975" algn="l"/>
                <a:tab pos="6599238" algn="l"/>
                <a:tab pos="7048500" algn="l"/>
                <a:tab pos="7497763" algn="l"/>
                <a:tab pos="7947025" algn="l"/>
                <a:tab pos="8396288" algn="l"/>
                <a:tab pos="8845550" algn="l"/>
                <a:tab pos="929481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311150" algn="l"/>
                <a:tab pos="758825" algn="l"/>
                <a:tab pos="1208088" algn="l"/>
                <a:tab pos="1657350" algn="l"/>
                <a:tab pos="2106613" algn="l"/>
                <a:tab pos="2555875" algn="l"/>
                <a:tab pos="3005138" algn="l"/>
                <a:tab pos="3454400" algn="l"/>
                <a:tab pos="3903663" algn="l"/>
                <a:tab pos="4352925" algn="l"/>
                <a:tab pos="4802188" algn="l"/>
                <a:tab pos="5251450" algn="l"/>
                <a:tab pos="5700713" algn="l"/>
                <a:tab pos="6149975" algn="l"/>
                <a:tab pos="6599238" algn="l"/>
                <a:tab pos="7048500" algn="l"/>
                <a:tab pos="7497763" algn="l"/>
                <a:tab pos="7947025" algn="l"/>
                <a:tab pos="8396288" algn="l"/>
                <a:tab pos="8845550" algn="l"/>
                <a:tab pos="929481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311150" algn="l"/>
                <a:tab pos="758825" algn="l"/>
                <a:tab pos="1208088" algn="l"/>
                <a:tab pos="1657350" algn="l"/>
                <a:tab pos="2106613" algn="l"/>
                <a:tab pos="2555875" algn="l"/>
                <a:tab pos="3005138" algn="l"/>
                <a:tab pos="3454400" algn="l"/>
                <a:tab pos="3903663" algn="l"/>
                <a:tab pos="4352925" algn="l"/>
                <a:tab pos="4802188" algn="l"/>
                <a:tab pos="5251450" algn="l"/>
                <a:tab pos="5700713" algn="l"/>
                <a:tab pos="6149975" algn="l"/>
                <a:tab pos="6599238" algn="l"/>
                <a:tab pos="7048500" algn="l"/>
                <a:tab pos="7497763" algn="l"/>
                <a:tab pos="7947025" algn="l"/>
                <a:tab pos="8396288" algn="l"/>
                <a:tab pos="8845550" algn="l"/>
                <a:tab pos="929481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311150" algn="l"/>
                <a:tab pos="758825" algn="l"/>
                <a:tab pos="1208088" algn="l"/>
                <a:tab pos="1657350" algn="l"/>
                <a:tab pos="2106613" algn="l"/>
                <a:tab pos="2555875" algn="l"/>
                <a:tab pos="3005138" algn="l"/>
                <a:tab pos="3454400" algn="l"/>
                <a:tab pos="3903663" algn="l"/>
                <a:tab pos="4352925" algn="l"/>
                <a:tab pos="4802188" algn="l"/>
                <a:tab pos="5251450" algn="l"/>
                <a:tab pos="5700713" algn="l"/>
                <a:tab pos="6149975" algn="l"/>
                <a:tab pos="6599238" algn="l"/>
                <a:tab pos="7048500" algn="l"/>
                <a:tab pos="7497763" algn="l"/>
                <a:tab pos="7947025" algn="l"/>
                <a:tab pos="8396288" algn="l"/>
                <a:tab pos="8845550" algn="l"/>
                <a:tab pos="9294813" algn="l"/>
              </a:tabLst>
              <a:defRPr>
                <a:solidFill>
                  <a:schemeClr val="bg1"/>
                </a:solidFill>
                <a:latin typeface="Arial" panose="020B0604020202020204" pitchFamily="34" charset="0"/>
                <a:ea typeface="Microsoft YaHei" panose="020B0503020204020204" pitchFamily="34" charset="-122"/>
              </a:defRPr>
            </a:lvl9pPr>
          </a:lstStyle>
          <a:p>
            <a:pPr eaLnBrk="1">
              <a:buFont typeface="Times New Roman" panose="02020603050405020304" pitchFamily="18" charset="0"/>
              <a:buAutoNum type="arabicParenR"/>
            </a:pPr>
            <a:r>
              <a:rPr lang="nl-NL" altLang="nl-NL" sz="2400">
                <a:solidFill>
                  <a:srgbClr val="000000"/>
                </a:solidFill>
              </a:rPr>
              <a:t> Duur: 4 keer een dag van 8 uur;</a:t>
            </a:r>
          </a:p>
          <a:p>
            <a:pPr eaLnBrk="1">
              <a:buFont typeface="Times New Roman" panose="02020603050405020304" pitchFamily="18" charset="0"/>
              <a:buAutoNum type="arabicParenR"/>
            </a:pPr>
            <a:r>
              <a:rPr lang="nl-NL" altLang="nl-NL" sz="2400">
                <a:solidFill>
                  <a:srgbClr val="000000"/>
                </a:solidFill>
              </a:rPr>
              <a:t> Beoordeling;</a:t>
            </a:r>
          </a:p>
          <a:p>
            <a:pPr eaLnBrk="1">
              <a:buFont typeface="Times New Roman" panose="02020603050405020304" pitchFamily="18" charset="0"/>
              <a:buAutoNum type="arabicParenR"/>
            </a:pPr>
            <a:r>
              <a:rPr lang="nl-NL" altLang="nl-NL" sz="2400">
                <a:solidFill>
                  <a:srgbClr val="000000"/>
                </a:solidFill>
              </a:rPr>
              <a:t> Bij voldoende beoordeling krijgt de cursist een branchegericht certificaat ‘de levende tuin’. </a:t>
            </a:r>
          </a:p>
        </p:txBody>
      </p:sp>
      <p:pic>
        <p:nvPicPr>
          <p:cNvPr id="1536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8300" y="6840538"/>
            <a:ext cx="209232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840538"/>
            <a:ext cx="82867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Text Box 1"/>
          <p:cNvSpPr txBox="1">
            <a:spLocks noChangeArrowheads="1"/>
          </p:cNvSpPr>
          <p:nvPr/>
        </p:nvSpPr>
        <p:spPr bwMode="auto">
          <a:xfrm>
            <a:off x="503238" y="287338"/>
            <a:ext cx="9072562"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8880" rIns="0" bIns="0" anchor="ct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9pPr>
          </a:lstStyle>
          <a:p>
            <a:pPr algn="ctr" eaLnBrk="1">
              <a:buClrTx/>
              <a:buFontTx/>
              <a:buNone/>
            </a:pPr>
            <a:r>
              <a:rPr lang="nl-NL" altLang="nl-NL" sz="4400">
                <a:solidFill>
                  <a:srgbClr val="000000"/>
                </a:solidFill>
              </a:rPr>
              <a:t>Klimaat:</a:t>
            </a:r>
            <a:br>
              <a:rPr lang="nl-NL" altLang="nl-NL" sz="4400">
                <a:solidFill>
                  <a:srgbClr val="000000"/>
                </a:solidFill>
              </a:rPr>
            </a:br>
            <a:r>
              <a:rPr lang="nl-NL" altLang="nl-NL" sz="4400">
                <a:solidFill>
                  <a:srgbClr val="000000"/>
                </a:solidFill>
              </a:rPr>
              <a:t>Wereldwijde klimaatverandering</a:t>
            </a:r>
          </a:p>
        </p:txBody>
      </p:sp>
      <p:pic>
        <p:nvPicPr>
          <p:cNvPr id="522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8300" y="6840538"/>
            <a:ext cx="209232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222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840538"/>
            <a:ext cx="82867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2229" name="Text Box 4"/>
          <p:cNvSpPr txBox="1">
            <a:spLocks noChangeArrowheads="1"/>
          </p:cNvSpPr>
          <p:nvPr/>
        </p:nvSpPr>
        <p:spPr bwMode="auto">
          <a:xfrm>
            <a:off x="5759450" y="2819400"/>
            <a:ext cx="3887788" cy="712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a:buClrTx/>
              <a:buFontTx/>
              <a:buNone/>
            </a:pPr>
            <a:r>
              <a:rPr lang="nl-NL" altLang="nl-NL" sz="2200" dirty="0">
                <a:solidFill>
                  <a:srgbClr val="000000"/>
                </a:solidFill>
                <a:hlinkClick r:id="rId5"/>
              </a:rPr>
              <a:t>http://www.youtube.com/watch?v=eg5rMjK-PwM</a:t>
            </a:r>
            <a:endParaRPr lang="nl-NL" altLang="nl-NL" sz="2200" dirty="0">
              <a:solidFill>
                <a:srgbClr val="000000"/>
              </a:solidFill>
            </a:endParaRPr>
          </a:p>
          <a:p>
            <a:pPr eaLnBrk="1">
              <a:buClrTx/>
              <a:buFontTx/>
              <a:buNone/>
            </a:pPr>
            <a:endParaRPr lang="nl-NL" altLang="nl-NL" sz="2200" dirty="0">
              <a:solidFill>
                <a:srgbClr val="000000"/>
              </a:solidFill>
            </a:endParaRPr>
          </a:p>
          <a:p>
            <a:pPr eaLnBrk="1">
              <a:buClrTx/>
              <a:buFontTx/>
              <a:buNone/>
            </a:pPr>
            <a:endParaRPr lang="nl-NL" altLang="nl-NL" sz="2200" dirty="0">
              <a:solidFill>
                <a:srgbClr val="000000"/>
              </a:solidFill>
            </a:endParaRPr>
          </a:p>
        </p:txBody>
      </p:sp>
      <p:pic>
        <p:nvPicPr>
          <p:cNvPr id="52230"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2963" y="2266950"/>
            <a:ext cx="4572000" cy="45735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2231" name="Text Box 6"/>
          <p:cNvSpPr txBox="1">
            <a:spLocks noChangeArrowheads="1"/>
          </p:cNvSpPr>
          <p:nvPr/>
        </p:nvSpPr>
        <p:spPr bwMode="auto">
          <a:xfrm>
            <a:off x="5046663" y="4716463"/>
            <a:ext cx="5313362" cy="942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a:buClrTx/>
              <a:buFontTx/>
              <a:buNone/>
            </a:pPr>
            <a:r>
              <a:rPr lang="nl-NL" altLang="nl-NL">
                <a:solidFill>
                  <a:srgbClr val="000000"/>
                </a:solidFill>
              </a:rPr>
              <a:t>          Wat kun je in tuinen doen?....</a:t>
            </a:r>
          </a:p>
          <a:p>
            <a:pPr eaLnBrk="1">
              <a:buClrTx/>
              <a:buFontTx/>
              <a:buNone/>
            </a:pPr>
            <a:endParaRPr lang="nl-NL" altLang="nl-NL">
              <a:solidFill>
                <a:srgbClr val="000000"/>
              </a:solidFill>
            </a:endParaRPr>
          </a:p>
          <a:p>
            <a:pPr eaLnBrk="1">
              <a:buClrTx/>
              <a:buFontTx/>
              <a:buNone/>
            </a:pPr>
            <a:r>
              <a:rPr lang="nl-NL" altLang="nl-NL" sz="2400" b="1">
                <a:solidFill>
                  <a:srgbClr val="000000"/>
                </a:solidFill>
              </a:rPr>
              <a:t>‘Do you know and do you care?’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Text Box 1"/>
          <p:cNvSpPr txBox="1">
            <a:spLocks noChangeArrowheads="1"/>
          </p:cNvSpPr>
          <p:nvPr/>
        </p:nvSpPr>
        <p:spPr bwMode="auto">
          <a:xfrm>
            <a:off x="503238" y="287338"/>
            <a:ext cx="9072562"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8880" rIns="0" bIns="0" anchor="ct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9pPr>
          </a:lstStyle>
          <a:p>
            <a:pPr algn="ctr" eaLnBrk="1">
              <a:buClrTx/>
              <a:buFontTx/>
              <a:buNone/>
            </a:pPr>
            <a:r>
              <a:rPr lang="nl-NL" altLang="nl-NL" sz="4400">
                <a:solidFill>
                  <a:srgbClr val="000000"/>
                </a:solidFill>
              </a:rPr>
              <a:t>Duurzaamheid van materialen</a:t>
            </a:r>
          </a:p>
        </p:txBody>
      </p:sp>
      <p:pic>
        <p:nvPicPr>
          <p:cNvPr id="5427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8300" y="6840538"/>
            <a:ext cx="209232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427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840538"/>
            <a:ext cx="82867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4277" name="Text Box 4"/>
          <p:cNvSpPr txBox="1">
            <a:spLocks noChangeArrowheads="1"/>
          </p:cNvSpPr>
          <p:nvPr/>
        </p:nvSpPr>
        <p:spPr bwMode="auto">
          <a:xfrm>
            <a:off x="936625" y="2016125"/>
            <a:ext cx="8207375" cy="1968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a:buClrTx/>
              <a:buFontTx/>
              <a:buNone/>
            </a:pPr>
            <a:r>
              <a:rPr lang="nl-NL" altLang="nl-NL" sz="2400">
                <a:solidFill>
                  <a:srgbClr val="000000"/>
                </a:solidFill>
              </a:rPr>
              <a:t>Belangrijke vragen rondom duurzaamheid:</a:t>
            </a:r>
          </a:p>
          <a:p>
            <a:pPr eaLnBrk="1">
              <a:buClrTx/>
              <a:buFontTx/>
              <a:buNone/>
            </a:pPr>
            <a:r>
              <a:rPr lang="nl-NL" altLang="nl-NL" sz="2400">
                <a:solidFill>
                  <a:srgbClr val="000000"/>
                </a:solidFill>
              </a:rPr>
              <a:t>1) Hoe wordt product gemaakt?</a:t>
            </a:r>
          </a:p>
          <a:p>
            <a:pPr eaLnBrk="1">
              <a:buClrTx/>
              <a:buFontTx/>
              <a:buNone/>
            </a:pPr>
            <a:r>
              <a:rPr lang="nl-NL" altLang="nl-NL" sz="2400">
                <a:solidFill>
                  <a:srgbClr val="000000"/>
                </a:solidFill>
              </a:rPr>
              <a:t>2) Hoe lang is de levensduur?</a:t>
            </a:r>
          </a:p>
          <a:p>
            <a:pPr eaLnBrk="1">
              <a:buClrTx/>
              <a:buFontTx/>
              <a:buNone/>
            </a:pPr>
            <a:r>
              <a:rPr lang="nl-NL" altLang="nl-NL" sz="2400">
                <a:solidFill>
                  <a:srgbClr val="000000"/>
                </a:solidFill>
              </a:rPr>
              <a:t>3) Hoe intensief is het onderhoud?</a:t>
            </a:r>
          </a:p>
        </p:txBody>
      </p:sp>
      <p:pic>
        <p:nvPicPr>
          <p:cNvPr id="5427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9863" y="4083050"/>
            <a:ext cx="3600450" cy="31289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427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0900" y="2682875"/>
            <a:ext cx="3843338" cy="29638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Text Box 1"/>
          <p:cNvSpPr txBox="1">
            <a:spLocks noChangeArrowheads="1"/>
          </p:cNvSpPr>
          <p:nvPr/>
        </p:nvSpPr>
        <p:spPr bwMode="auto">
          <a:xfrm>
            <a:off x="503238" y="287338"/>
            <a:ext cx="9072562"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8880" rIns="0" bIns="0" anchor="ct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9pPr>
          </a:lstStyle>
          <a:p>
            <a:pPr algn="ctr" eaLnBrk="1">
              <a:buClrTx/>
              <a:buFontTx/>
              <a:buNone/>
            </a:pPr>
            <a:r>
              <a:rPr lang="nl-NL" altLang="nl-NL" sz="4400">
                <a:solidFill>
                  <a:srgbClr val="000000"/>
                </a:solidFill>
              </a:rPr>
              <a:t>duurzaamheid materialen (1)</a:t>
            </a:r>
          </a:p>
        </p:txBody>
      </p:sp>
      <p:pic>
        <p:nvPicPr>
          <p:cNvPr id="563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8300" y="6840538"/>
            <a:ext cx="209232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632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840538"/>
            <a:ext cx="82867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632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4275" y="1703388"/>
            <a:ext cx="3600450" cy="48498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6326" name="Picture 5"/>
          <p:cNvPicPr>
            <a:picLocks noChangeAspect="1" noChangeArrowheads="1"/>
          </p:cNvPicPr>
          <p:nvPr/>
        </p:nvPicPr>
        <p:blipFill>
          <a:blip r:embed="rId6">
            <a:extLst>
              <a:ext uri="{28A0092B-C50C-407E-A947-70E740481C1C}">
                <a14:useLocalDpi xmlns:a14="http://schemas.microsoft.com/office/drawing/2010/main" val="0"/>
              </a:ext>
            </a:extLst>
          </a:blip>
          <a:srcRect l="9895" r="9895"/>
          <a:stretch>
            <a:fillRect/>
          </a:stretch>
        </p:blipFill>
        <p:spPr bwMode="auto">
          <a:xfrm>
            <a:off x="641350" y="2447925"/>
            <a:ext cx="4470400" cy="2879725"/>
          </a:xfrm>
          <a:prstGeom prst="rect">
            <a:avLst/>
          </a:prstGeom>
          <a:noFill/>
          <a:ln>
            <a:noFill/>
          </a:ln>
          <a:effectLst/>
          <a:extLst>
            <a:ext uri="{909E8E84-426E-40DD-AFC4-6F175D3DCCD1}">
              <a14:hiddenFill xmlns:a14="http://schemas.microsoft.com/office/drawing/2010/main">
                <a:blipFill dpi="0" rotWithShape="0">
                  <a:blip/>
                  <a:srcRect l="9895" r="9895"/>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6327" name="AutoShape 6"/>
          <p:cNvSpPr>
            <a:spLocks noChangeArrowheads="1"/>
          </p:cNvSpPr>
          <p:nvPr/>
        </p:nvSpPr>
        <p:spPr bwMode="auto">
          <a:xfrm>
            <a:off x="5400675" y="3671888"/>
            <a:ext cx="720725" cy="503237"/>
          </a:xfrm>
          <a:prstGeom prst="leftRightArrow">
            <a:avLst>
              <a:gd name="adj1" fmla="val 50000"/>
              <a:gd name="adj2" fmla="val 28511"/>
            </a:avLst>
          </a:prstGeom>
          <a:solidFill>
            <a:srgbClr val="729FCF"/>
          </a:solidFill>
          <a:ln w="9360" cap="sq">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nl-NL" altLang="nl-NL"/>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Text Box 1"/>
          <p:cNvSpPr txBox="1">
            <a:spLocks noChangeArrowheads="1"/>
          </p:cNvSpPr>
          <p:nvPr/>
        </p:nvSpPr>
        <p:spPr bwMode="auto">
          <a:xfrm>
            <a:off x="503238" y="287338"/>
            <a:ext cx="9072562"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8880" rIns="0" bIns="0" anchor="ct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9pPr>
          </a:lstStyle>
          <a:p>
            <a:pPr algn="ctr" eaLnBrk="1">
              <a:buClrTx/>
              <a:buFontTx/>
              <a:buNone/>
            </a:pPr>
            <a:r>
              <a:rPr lang="nl-NL" altLang="nl-NL" sz="4400">
                <a:solidFill>
                  <a:srgbClr val="000000"/>
                </a:solidFill>
              </a:rPr>
              <a:t>duurzaamheid materialen (2)</a:t>
            </a:r>
          </a:p>
        </p:txBody>
      </p:sp>
      <p:pic>
        <p:nvPicPr>
          <p:cNvPr id="5837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8300" y="6840538"/>
            <a:ext cx="209232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837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840538"/>
            <a:ext cx="82867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837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800" y="2376488"/>
            <a:ext cx="3600450" cy="27003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8374"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6575" y="1584325"/>
            <a:ext cx="3600450" cy="47990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8375" name="AutoShape 6"/>
          <p:cNvSpPr>
            <a:spLocks noChangeArrowheads="1"/>
          </p:cNvSpPr>
          <p:nvPr/>
        </p:nvSpPr>
        <p:spPr bwMode="auto">
          <a:xfrm>
            <a:off x="4392613" y="3527425"/>
            <a:ext cx="720725" cy="503238"/>
          </a:xfrm>
          <a:prstGeom prst="leftRightArrow">
            <a:avLst>
              <a:gd name="adj1" fmla="val 50000"/>
              <a:gd name="adj2" fmla="val 28511"/>
            </a:avLst>
          </a:prstGeom>
          <a:solidFill>
            <a:srgbClr val="729FCF"/>
          </a:solidFill>
          <a:ln w="9360" cap="sq">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nl-NL" altLang="nl-NL"/>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Text Box 1"/>
          <p:cNvSpPr txBox="1">
            <a:spLocks noChangeArrowheads="1"/>
          </p:cNvSpPr>
          <p:nvPr/>
        </p:nvSpPr>
        <p:spPr bwMode="auto">
          <a:xfrm>
            <a:off x="503238" y="287338"/>
            <a:ext cx="9072562"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8880" rIns="0" bIns="0" anchor="ct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9pPr>
          </a:lstStyle>
          <a:p>
            <a:pPr algn="ctr" eaLnBrk="1">
              <a:buClrTx/>
              <a:buFontTx/>
              <a:buNone/>
            </a:pPr>
            <a:r>
              <a:rPr lang="nl-NL" altLang="nl-NL" sz="4400">
                <a:solidFill>
                  <a:srgbClr val="000000"/>
                </a:solidFill>
              </a:rPr>
              <a:t>duurzaamheid materialen (3)</a:t>
            </a:r>
          </a:p>
        </p:txBody>
      </p:sp>
      <p:pic>
        <p:nvPicPr>
          <p:cNvPr id="604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8300" y="6840538"/>
            <a:ext cx="209232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042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840538"/>
            <a:ext cx="82867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042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163" y="1728788"/>
            <a:ext cx="3600450" cy="47990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0422"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59450" y="2700338"/>
            <a:ext cx="3600450" cy="27003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423" name="AutoShape 6"/>
          <p:cNvSpPr>
            <a:spLocks noChangeArrowheads="1"/>
          </p:cNvSpPr>
          <p:nvPr/>
        </p:nvSpPr>
        <p:spPr bwMode="auto">
          <a:xfrm>
            <a:off x="4679950" y="3671888"/>
            <a:ext cx="720725" cy="503237"/>
          </a:xfrm>
          <a:prstGeom prst="leftRightArrow">
            <a:avLst>
              <a:gd name="adj1" fmla="val 50000"/>
              <a:gd name="adj2" fmla="val 28511"/>
            </a:avLst>
          </a:prstGeom>
          <a:solidFill>
            <a:srgbClr val="729FCF"/>
          </a:solidFill>
          <a:ln w="9360" cap="sq">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nl-NL" altLang="nl-NL"/>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Text Box 1"/>
          <p:cNvSpPr txBox="1">
            <a:spLocks noChangeArrowheads="1"/>
          </p:cNvSpPr>
          <p:nvPr/>
        </p:nvSpPr>
        <p:spPr bwMode="auto">
          <a:xfrm>
            <a:off x="503238" y="287338"/>
            <a:ext cx="9072562"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8880" rIns="0" bIns="0" anchor="ct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9pPr>
          </a:lstStyle>
          <a:p>
            <a:pPr algn="ctr" eaLnBrk="1">
              <a:buClrTx/>
              <a:buFontTx/>
              <a:buNone/>
            </a:pPr>
            <a:r>
              <a:rPr lang="nl-NL" altLang="nl-NL" sz="4400">
                <a:solidFill>
                  <a:srgbClr val="000000"/>
                </a:solidFill>
              </a:rPr>
              <a:t>Gazon</a:t>
            </a:r>
          </a:p>
        </p:txBody>
      </p:sp>
      <p:pic>
        <p:nvPicPr>
          <p:cNvPr id="6246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8300" y="6840538"/>
            <a:ext cx="209232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246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840538"/>
            <a:ext cx="82867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246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0225" y="1871663"/>
            <a:ext cx="6480175" cy="4679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2470" name="Text Box 5"/>
          <p:cNvSpPr txBox="1">
            <a:spLocks noChangeArrowheads="1"/>
          </p:cNvSpPr>
          <p:nvPr/>
        </p:nvSpPr>
        <p:spPr bwMode="auto">
          <a:xfrm>
            <a:off x="2879725" y="4310063"/>
            <a:ext cx="4824413" cy="1449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a:buClrTx/>
              <a:buFontTx/>
              <a:buNone/>
            </a:pPr>
            <a:r>
              <a:rPr lang="nl-NL" altLang="nl-NL" sz="2400">
                <a:solidFill>
                  <a:srgbClr val="FFFFFF"/>
                </a:solidFill>
              </a:rPr>
              <a:t>Aspecten:</a:t>
            </a:r>
          </a:p>
          <a:p>
            <a:pPr eaLnBrk="1">
              <a:buClrTx/>
              <a:buFontTx/>
              <a:buNone/>
            </a:pPr>
            <a:endParaRPr lang="nl-NL" altLang="nl-NL" sz="2400">
              <a:solidFill>
                <a:srgbClr val="FFFFFF"/>
              </a:solidFill>
            </a:endParaRPr>
          </a:p>
          <a:p>
            <a:pPr eaLnBrk="1">
              <a:buClrTx/>
              <a:buFontTx/>
              <a:buNone/>
            </a:pPr>
            <a:r>
              <a:rPr lang="nl-NL" altLang="nl-NL" sz="2400">
                <a:solidFill>
                  <a:srgbClr val="FFFFFF"/>
                </a:solidFill>
              </a:rPr>
              <a:t>1) Kosten van onderhoud;</a:t>
            </a:r>
          </a:p>
          <a:p>
            <a:pPr eaLnBrk="1">
              <a:buClrTx/>
              <a:buFontTx/>
              <a:buNone/>
            </a:pPr>
            <a:r>
              <a:rPr lang="nl-NL" altLang="nl-NL" sz="2400">
                <a:solidFill>
                  <a:srgbClr val="FFFFFF"/>
                </a:solidFill>
              </a:rPr>
              <a:t>2) Typen gazon</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Text Box 1"/>
          <p:cNvSpPr txBox="1">
            <a:spLocks noChangeArrowheads="1"/>
          </p:cNvSpPr>
          <p:nvPr/>
        </p:nvSpPr>
        <p:spPr bwMode="auto">
          <a:xfrm>
            <a:off x="503238" y="287338"/>
            <a:ext cx="9072562"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8880" rIns="0" bIns="0" anchor="ct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9pPr>
          </a:lstStyle>
          <a:p>
            <a:pPr algn="ctr" eaLnBrk="1">
              <a:buClrTx/>
              <a:buFontTx/>
              <a:buNone/>
            </a:pPr>
            <a:r>
              <a:rPr lang="nl-NL" altLang="nl-NL" sz="4400">
                <a:solidFill>
                  <a:srgbClr val="000000"/>
                </a:solidFill>
              </a:rPr>
              <a:t>Onderhoud van gazon is niet goedkoop!</a:t>
            </a:r>
          </a:p>
        </p:txBody>
      </p:sp>
      <p:pic>
        <p:nvPicPr>
          <p:cNvPr id="645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8300" y="6840538"/>
            <a:ext cx="209232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451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840538"/>
            <a:ext cx="82867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451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375" y="1804988"/>
            <a:ext cx="6075363" cy="36179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4518" name="Text Box 5"/>
          <p:cNvSpPr txBox="1">
            <a:spLocks noChangeArrowheads="1"/>
          </p:cNvSpPr>
          <p:nvPr/>
        </p:nvSpPr>
        <p:spPr bwMode="auto">
          <a:xfrm>
            <a:off x="6551613" y="2087563"/>
            <a:ext cx="2106612" cy="344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a:buClrTx/>
              <a:buFontTx/>
              <a:buNone/>
            </a:pPr>
            <a:r>
              <a:rPr lang="nl-NL" altLang="nl-NL" b="1">
                <a:solidFill>
                  <a:srgbClr val="DC2300"/>
                </a:solidFill>
                <a:latin typeface="Calibri" panose="020F0502020204030204" pitchFamily="34" charset="0"/>
              </a:rPr>
              <a:t>Sierheesters, duur</a:t>
            </a:r>
          </a:p>
        </p:txBody>
      </p:sp>
      <p:sp>
        <p:nvSpPr>
          <p:cNvPr id="64519" name="Text Box 6"/>
          <p:cNvSpPr txBox="1">
            <a:spLocks noChangeArrowheads="1"/>
          </p:cNvSpPr>
          <p:nvPr/>
        </p:nvSpPr>
        <p:spPr bwMode="auto">
          <a:xfrm>
            <a:off x="6551613" y="2487613"/>
            <a:ext cx="2160587" cy="392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a:buClrTx/>
              <a:buFontTx/>
              <a:buNone/>
            </a:pPr>
            <a:r>
              <a:rPr lang="nl-NL" altLang="nl-NL" b="1">
                <a:solidFill>
                  <a:srgbClr val="94BD5E"/>
                </a:solidFill>
                <a:latin typeface="Calibri" panose="020F0502020204030204" pitchFamily="34" charset="0"/>
              </a:rPr>
              <a:t>Gazon</a:t>
            </a:r>
          </a:p>
        </p:txBody>
      </p:sp>
      <p:sp>
        <p:nvSpPr>
          <p:cNvPr id="64520" name="Text Box 7"/>
          <p:cNvSpPr txBox="1">
            <a:spLocks noChangeArrowheads="1"/>
          </p:cNvSpPr>
          <p:nvPr/>
        </p:nvSpPr>
        <p:spPr bwMode="auto">
          <a:xfrm>
            <a:off x="6551613" y="2895600"/>
            <a:ext cx="2663825"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a:buClrTx/>
              <a:buFontTx/>
              <a:buNone/>
            </a:pPr>
            <a:r>
              <a:rPr lang="nl-NL" altLang="nl-NL" b="1">
                <a:solidFill>
                  <a:srgbClr val="FF00FF"/>
                </a:solidFill>
                <a:latin typeface="Calibri" panose="020F0502020204030204" pitchFamily="34" charset="0"/>
              </a:rPr>
              <a:t>Sierheesters, goedkoop</a:t>
            </a:r>
          </a:p>
        </p:txBody>
      </p:sp>
      <p:sp>
        <p:nvSpPr>
          <p:cNvPr id="64521" name="Text Box 8"/>
          <p:cNvSpPr txBox="1">
            <a:spLocks noChangeArrowheads="1"/>
          </p:cNvSpPr>
          <p:nvPr/>
        </p:nvSpPr>
        <p:spPr bwMode="auto">
          <a:xfrm>
            <a:off x="6551613" y="3327400"/>
            <a:ext cx="2303462"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a:buClrTx/>
              <a:buFontTx/>
              <a:buNone/>
            </a:pPr>
            <a:r>
              <a:rPr lang="nl-NL" altLang="nl-NL" b="1">
                <a:solidFill>
                  <a:srgbClr val="0000FF"/>
                </a:solidFill>
                <a:latin typeface="Calibri" panose="020F0502020204030204" pitchFamily="34" charset="0"/>
              </a:rPr>
              <a:t>Vaste planten</a:t>
            </a:r>
          </a:p>
        </p:txBody>
      </p:sp>
      <p:sp>
        <p:nvSpPr>
          <p:cNvPr id="64522" name="Text Box 9"/>
          <p:cNvSpPr txBox="1">
            <a:spLocks noChangeArrowheads="1"/>
          </p:cNvSpPr>
          <p:nvPr/>
        </p:nvSpPr>
        <p:spPr bwMode="auto">
          <a:xfrm>
            <a:off x="287338" y="5688013"/>
            <a:ext cx="8640762" cy="855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a:buClrTx/>
              <a:buFontTx/>
              <a:buNone/>
            </a:pPr>
            <a:r>
              <a:rPr lang="nl-NL" altLang="nl-NL" sz="1200" i="1">
                <a:solidFill>
                  <a:srgbClr val="000000"/>
                </a:solidFill>
                <a:latin typeface="Calibri" panose="020F0502020204030204" pitchFamily="34" charset="0"/>
              </a:rPr>
              <a:t>Margareth E.C.M. Hop, 2011. Vaste planten in openbaar groen. Voor functionele en onderhoudsvriendelijke toepassingen. ISBN/EAN:  978­94­91127­02­1</a:t>
            </a:r>
          </a:p>
          <a:p>
            <a:pPr eaLnBrk="1">
              <a:buClrTx/>
              <a:buFontTx/>
              <a:buNone/>
            </a:pPr>
            <a:endParaRPr lang="nl-NL" altLang="nl-NL" sz="1200" i="1">
              <a:solidFill>
                <a:srgbClr val="000000"/>
              </a:solidFill>
              <a:latin typeface="Calibri" panose="020F050202020403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Text Box 1"/>
          <p:cNvSpPr txBox="1">
            <a:spLocks noChangeArrowheads="1"/>
          </p:cNvSpPr>
          <p:nvPr/>
        </p:nvSpPr>
        <p:spPr bwMode="auto">
          <a:xfrm>
            <a:off x="503238" y="287338"/>
            <a:ext cx="9072562"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8880" rIns="0" bIns="0" anchor="ct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9pPr>
          </a:lstStyle>
          <a:p>
            <a:pPr algn="ctr" eaLnBrk="1">
              <a:buClrTx/>
              <a:buFontTx/>
              <a:buNone/>
            </a:pPr>
            <a:r>
              <a:rPr lang="nl-NL" altLang="nl-NL" sz="4400">
                <a:solidFill>
                  <a:srgbClr val="000000"/>
                </a:solidFill>
              </a:rPr>
              <a:t>Typen gazon (1)</a:t>
            </a:r>
          </a:p>
        </p:txBody>
      </p:sp>
      <p:pic>
        <p:nvPicPr>
          <p:cNvPr id="6656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8300" y="6840538"/>
            <a:ext cx="209232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656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840538"/>
            <a:ext cx="82867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656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263" y="1800225"/>
            <a:ext cx="2260600" cy="3600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656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95850" y="2447925"/>
            <a:ext cx="3600450" cy="27003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Text Box 1"/>
          <p:cNvSpPr txBox="1">
            <a:spLocks noChangeArrowheads="1"/>
          </p:cNvSpPr>
          <p:nvPr/>
        </p:nvSpPr>
        <p:spPr bwMode="auto">
          <a:xfrm>
            <a:off x="503238" y="287338"/>
            <a:ext cx="9072562"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8880" rIns="0" bIns="0" anchor="ct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9pPr>
          </a:lstStyle>
          <a:p>
            <a:pPr algn="ctr" eaLnBrk="1">
              <a:buClrTx/>
              <a:buFontTx/>
              <a:buNone/>
            </a:pPr>
            <a:r>
              <a:rPr lang="nl-NL" altLang="nl-NL" sz="4400">
                <a:solidFill>
                  <a:srgbClr val="000000"/>
                </a:solidFill>
              </a:rPr>
              <a:t>Typen gazon (2)</a:t>
            </a:r>
          </a:p>
        </p:txBody>
      </p:sp>
      <p:pic>
        <p:nvPicPr>
          <p:cNvPr id="686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8300" y="6840538"/>
            <a:ext cx="209232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861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840538"/>
            <a:ext cx="82867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861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238" y="2519363"/>
            <a:ext cx="3600450" cy="27003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8614"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72113" y="2555875"/>
            <a:ext cx="3600450" cy="27003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065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0225" y="1871663"/>
            <a:ext cx="6480175" cy="4679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0659" name="Text Box 2"/>
          <p:cNvSpPr txBox="1">
            <a:spLocks noChangeArrowheads="1"/>
          </p:cNvSpPr>
          <p:nvPr/>
        </p:nvSpPr>
        <p:spPr bwMode="auto">
          <a:xfrm>
            <a:off x="503238" y="287338"/>
            <a:ext cx="9072562"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8880" rIns="0" bIns="0" anchor="ct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9pPr>
          </a:lstStyle>
          <a:p>
            <a:pPr algn="ctr" eaLnBrk="1">
              <a:buClrTx/>
              <a:buFontTx/>
              <a:buNone/>
            </a:pPr>
            <a:r>
              <a:rPr lang="nl-NL" altLang="nl-NL" sz="4400">
                <a:solidFill>
                  <a:srgbClr val="000000"/>
                </a:solidFill>
              </a:rPr>
              <a:t>Casus Gazon</a:t>
            </a:r>
          </a:p>
        </p:txBody>
      </p:sp>
      <p:sp>
        <p:nvSpPr>
          <p:cNvPr id="70660" name="Text Box 3"/>
          <p:cNvSpPr txBox="1">
            <a:spLocks noChangeArrowheads="1"/>
          </p:cNvSpPr>
          <p:nvPr/>
        </p:nvSpPr>
        <p:spPr bwMode="auto">
          <a:xfrm>
            <a:off x="2087563" y="4895850"/>
            <a:ext cx="6048375"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14325">
              <a:lnSpc>
                <a:spcPct val="93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ea typeface="Microsoft YaHei" panose="020B0503020204020204" pitchFamily="34" charset="-122"/>
              </a:defRPr>
            </a:lvl9pPr>
          </a:lstStyle>
          <a:p>
            <a:pPr algn="ctr" eaLnBrk="1">
              <a:buClrTx/>
              <a:buFontTx/>
              <a:buNone/>
            </a:pPr>
            <a:endParaRPr lang="nl-NL" altLang="nl-NL" sz="2400">
              <a:solidFill>
                <a:srgbClr val="000000"/>
              </a:solidFill>
            </a:endParaRPr>
          </a:p>
          <a:p>
            <a:pPr eaLnBrk="1">
              <a:buClrTx/>
              <a:buFontTx/>
              <a:buNone/>
            </a:pPr>
            <a:r>
              <a:rPr lang="nl-NL" altLang="nl-NL" sz="2400">
                <a:solidFill>
                  <a:srgbClr val="FFFFFF"/>
                </a:solidFill>
              </a:rPr>
              <a:t>Ontwerp een onderhoudsvriendelijk gazon als bijdrage aan de levende tuin</a:t>
            </a:r>
          </a:p>
        </p:txBody>
      </p:sp>
      <p:pic>
        <p:nvPicPr>
          <p:cNvPr id="7066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8300" y="6840538"/>
            <a:ext cx="209232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0662"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840538"/>
            <a:ext cx="82867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Text Box 1"/>
          <p:cNvSpPr txBox="1">
            <a:spLocks noChangeArrowheads="1"/>
          </p:cNvSpPr>
          <p:nvPr/>
        </p:nvSpPr>
        <p:spPr bwMode="auto">
          <a:xfrm>
            <a:off x="503238" y="287338"/>
            <a:ext cx="9072562"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8880" rIns="0" bIns="0" anchor="ct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9pPr>
          </a:lstStyle>
          <a:p>
            <a:pPr algn="ctr" eaLnBrk="1">
              <a:buClrTx/>
              <a:buFontTx/>
              <a:buNone/>
            </a:pPr>
            <a:r>
              <a:rPr lang="nl-NL" altLang="nl-NL" sz="4400">
                <a:solidFill>
                  <a:srgbClr val="000000"/>
                </a:solidFill>
              </a:rPr>
              <a:t>Doel van de cursus</a:t>
            </a:r>
          </a:p>
        </p:txBody>
      </p:sp>
      <p:sp>
        <p:nvSpPr>
          <p:cNvPr id="17411" name="Text Box 2"/>
          <p:cNvSpPr txBox="1">
            <a:spLocks noChangeArrowheads="1"/>
          </p:cNvSpPr>
          <p:nvPr/>
        </p:nvSpPr>
        <p:spPr bwMode="auto">
          <a:xfrm>
            <a:off x="503238" y="2001838"/>
            <a:ext cx="9072562" cy="4384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9pPr>
          </a:lstStyle>
          <a:p>
            <a:pPr eaLnBrk="1">
              <a:buClrTx/>
              <a:buFontTx/>
              <a:buNone/>
            </a:pPr>
            <a:r>
              <a:rPr lang="nl-NL" altLang="nl-NL" sz="2400">
                <a:solidFill>
                  <a:srgbClr val="000000"/>
                </a:solidFill>
              </a:rPr>
              <a:t>Rondom 'De levende tuin'</a:t>
            </a:r>
          </a:p>
          <a:p>
            <a:pPr eaLnBrk="1">
              <a:buClrTx/>
              <a:buFontTx/>
              <a:buNone/>
            </a:pPr>
            <a:endParaRPr lang="nl-NL" altLang="nl-NL" sz="2400">
              <a:solidFill>
                <a:srgbClr val="000000"/>
              </a:solidFill>
            </a:endParaRPr>
          </a:p>
          <a:p>
            <a:pPr eaLnBrk="1">
              <a:buFont typeface="Times New Roman" panose="02020603050405020304" pitchFamily="18" charset="0"/>
              <a:buAutoNum type="arabicParenR"/>
            </a:pPr>
            <a:r>
              <a:rPr lang="nl-NL" altLang="nl-NL" sz="2400">
                <a:solidFill>
                  <a:srgbClr val="000000"/>
                </a:solidFill>
              </a:rPr>
              <a:t> Vergroting van de bewustwording van de baten van de levende tuin;</a:t>
            </a:r>
          </a:p>
          <a:p>
            <a:pPr eaLnBrk="1">
              <a:buFont typeface="Times New Roman" panose="02020603050405020304" pitchFamily="18" charset="0"/>
              <a:buAutoNum type="arabicParenR"/>
            </a:pPr>
            <a:r>
              <a:rPr lang="nl-NL" altLang="nl-NL" sz="2400">
                <a:solidFill>
                  <a:srgbClr val="000000"/>
                </a:solidFill>
              </a:rPr>
              <a:t> Vergroting van de handelingsbekwaamheid om een levende tuin aan te leggen en in stand te houden;</a:t>
            </a:r>
          </a:p>
          <a:p>
            <a:pPr eaLnBrk="1">
              <a:buFont typeface="Times New Roman" panose="02020603050405020304" pitchFamily="18" charset="0"/>
              <a:buAutoNum type="arabicParenR"/>
            </a:pPr>
            <a:r>
              <a:rPr lang="nl-NL" altLang="nl-NL" sz="2400">
                <a:solidFill>
                  <a:srgbClr val="000000"/>
                </a:solidFill>
              </a:rPr>
              <a:t> In staat zijn om de baten van de levende tuin te communiceren met de klant. </a:t>
            </a:r>
          </a:p>
        </p:txBody>
      </p:sp>
      <p:pic>
        <p:nvPicPr>
          <p:cNvPr id="174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8300" y="6840538"/>
            <a:ext cx="209232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840538"/>
            <a:ext cx="82867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Text Box 1"/>
          <p:cNvSpPr txBox="1">
            <a:spLocks noChangeArrowheads="1"/>
          </p:cNvSpPr>
          <p:nvPr/>
        </p:nvSpPr>
        <p:spPr bwMode="auto">
          <a:xfrm>
            <a:off x="503238" y="287338"/>
            <a:ext cx="9072562"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8880" rIns="0" bIns="0" anchor="ct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9pPr>
          </a:lstStyle>
          <a:p>
            <a:pPr algn="ctr" eaLnBrk="1">
              <a:buClrTx/>
              <a:buFontTx/>
              <a:buNone/>
            </a:pPr>
            <a:r>
              <a:rPr lang="nl-NL" altLang="nl-NL" sz="4400">
                <a:solidFill>
                  <a:srgbClr val="000000"/>
                </a:solidFill>
              </a:rPr>
              <a:t>Casus gazon</a:t>
            </a:r>
          </a:p>
        </p:txBody>
      </p:sp>
      <p:pic>
        <p:nvPicPr>
          <p:cNvPr id="727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8300" y="6840538"/>
            <a:ext cx="209232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270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840538"/>
            <a:ext cx="82867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270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8788" y="1944688"/>
            <a:ext cx="6480175" cy="4679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2710" name="Text Box 5"/>
          <p:cNvSpPr txBox="1">
            <a:spLocks noChangeArrowheads="1"/>
          </p:cNvSpPr>
          <p:nvPr/>
        </p:nvSpPr>
        <p:spPr bwMode="auto">
          <a:xfrm>
            <a:off x="3959225" y="5402263"/>
            <a:ext cx="2087563" cy="430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a:buClrTx/>
              <a:buFontTx/>
              <a:buNone/>
            </a:pPr>
            <a:r>
              <a:rPr lang="nl-NL" altLang="nl-NL" sz="2400">
                <a:solidFill>
                  <a:srgbClr val="FFFFFF"/>
                </a:solidFill>
              </a:rPr>
              <a:t>Nabespreking</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4" name="Text Box 1"/>
          <p:cNvSpPr txBox="1">
            <a:spLocks noChangeArrowheads="1"/>
          </p:cNvSpPr>
          <p:nvPr/>
        </p:nvSpPr>
        <p:spPr bwMode="auto">
          <a:xfrm>
            <a:off x="503238" y="287338"/>
            <a:ext cx="9072562"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8880" rIns="0" bIns="0" anchor="ct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9pPr>
          </a:lstStyle>
          <a:p>
            <a:pPr algn="ctr" eaLnBrk="1">
              <a:buClrTx/>
              <a:buFontTx/>
              <a:buNone/>
            </a:pPr>
            <a:r>
              <a:rPr lang="nl-NL" altLang="nl-NL" sz="4400">
                <a:solidFill>
                  <a:srgbClr val="000000"/>
                </a:solidFill>
              </a:rPr>
              <a:t>Evaluatie dag 2</a:t>
            </a:r>
          </a:p>
        </p:txBody>
      </p:sp>
      <p:sp>
        <p:nvSpPr>
          <p:cNvPr id="74755" name="Text Box 2"/>
          <p:cNvSpPr txBox="1">
            <a:spLocks noChangeArrowheads="1"/>
          </p:cNvSpPr>
          <p:nvPr/>
        </p:nvSpPr>
        <p:spPr bwMode="auto">
          <a:xfrm>
            <a:off x="503238" y="2135188"/>
            <a:ext cx="9072562" cy="4384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nl-NL" altLang="nl-NL"/>
          </a:p>
        </p:txBody>
      </p:sp>
      <p:pic>
        <p:nvPicPr>
          <p:cNvPr id="7475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8300" y="6840538"/>
            <a:ext cx="209232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475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840538"/>
            <a:ext cx="82867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475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95400"/>
            <a:ext cx="10079038"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4759" name="Text Box 6"/>
          <p:cNvSpPr txBox="1">
            <a:spLocks noChangeArrowheads="1"/>
          </p:cNvSpPr>
          <p:nvPr/>
        </p:nvSpPr>
        <p:spPr bwMode="auto">
          <a:xfrm>
            <a:off x="647700" y="2592388"/>
            <a:ext cx="8496300" cy="1222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ctr" eaLnBrk="1">
              <a:buClrTx/>
              <a:buFontTx/>
              <a:buNone/>
            </a:pPr>
            <a:r>
              <a:rPr lang="nl-NL" altLang="nl-NL" sz="4000" b="1">
                <a:solidFill>
                  <a:srgbClr val="FFFFFF"/>
                </a:solidFill>
              </a:rPr>
              <a:t>Nabespreking</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Text Box 1"/>
          <p:cNvSpPr txBox="1">
            <a:spLocks noChangeArrowheads="1"/>
          </p:cNvSpPr>
          <p:nvPr/>
        </p:nvSpPr>
        <p:spPr bwMode="auto">
          <a:xfrm>
            <a:off x="503238" y="287338"/>
            <a:ext cx="9072562"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8880" rIns="0" bIns="0" anchor="ct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9pPr>
          </a:lstStyle>
          <a:p>
            <a:pPr algn="ctr" eaLnBrk="1">
              <a:buClrTx/>
              <a:buFontTx/>
              <a:buNone/>
            </a:pPr>
            <a:r>
              <a:rPr lang="nl-NL" altLang="nl-NL" sz="4400">
                <a:solidFill>
                  <a:srgbClr val="000000"/>
                </a:solidFill>
              </a:rPr>
              <a:t>Score van een tuin: het label</a:t>
            </a:r>
          </a:p>
        </p:txBody>
      </p:sp>
      <p:pic>
        <p:nvPicPr>
          <p:cNvPr id="1945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8300" y="6840538"/>
            <a:ext cx="209232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46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840538"/>
            <a:ext cx="82867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46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0425" y="2076450"/>
            <a:ext cx="8572500" cy="3971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Text Box 1"/>
          <p:cNvSpPr txBox="1">
            <a:spLocks noChangeArrowheads="1"/>
          </p:cNvSpPr>
          <p:nvPr/>
        </p:nvSpPr>
        <p:spPr bwMode="auto">
          <a:xfrm>
            <a:off x="503238" y="287338"/>
            <a:ext cx="9072562"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8880" rIns="0" bIns="0" anchor="ct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9pPr>
          </a:lstStyle>
          <a:p>
            <a:pPr algn="ctr" eaLnBrk="1">
              <a:buClrTx/>
              <a:buFontTx/>
              <a:buNone/>
            </a:pPr>
            <a:r>
              <a:rPr lang="nl-NL" altLang="nl-NL" sz="4400">
                <a:solidFill>
                  <a:srgbClr val="000000"/>
                </a:solidFill>
              </a:rPr>
              <a:t>Inhoud van de cursus</a:t>
            </a:r>
          </a:p>
        </p:txBody>
      </p:sp>
      <p:sp>
        <p:nvSpPr>
          <p:cNvPr id="17410" name="Text Box 2"/>
          <p:cNvSpPr txBox="1">
            <a:spLocks noChangeArrowheads="1"/>
          </p:cNvSpPr>
          <p:nvPr/>
        </p:nvSpPr>
        <p:spPr bwMode="auto">
          <a:xfrm>
            <a:off x="431800" y="2095500"/>
            <a:ext cx="9072563" cy="2584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indent="-31750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charset="0"/>
                <a:ea typeface="Microsoft YaHei" pitchFamily="32" charset="-122"/>
              </a:defRPr>
            </a:lvl1pPr>
            <a:lvl2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charset="0"/>
                <a:ea typeface="Microsoft YaHei" pitchFamily="32" charset="-122"/>
              </a:defRPr>
            </a:lvl2pPr>
            <a:lvl3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charset="0"/>
                <a:ea typeface="Microsoft YaHei" pitchFamily="32" charset="-122"/>
              </a:defRPr>
            </a:lvl3pPr>
            <a:lvl4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charset="0"/>
                <a:ea typeface="Microsoft YaHei" pitchFamily="32" charset="-122"/>
              </a:defRPr>
            </a:lvl4pPr>
            <a:lvl5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charset="0"/>
                <a:ea typeface="Microsoft YaHei" pitchFamily="32"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charset="0"/>
                <a:ea typeface="Microsoft YaHei" pitchFamily="32"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charset="0"/>
                <a:ea typeface="Microsoft YaHei" pitchFamily="32"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charset="0"/>
                <a:ea typeface="Microsoft YaHei" pitchFamily="32"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charset="0"/>
                <a:ea typeface="Microsoft YaHei" pitchFamily="32" charset="-122"/>
              </a:defRPr>
            </a:lvl9pPr>
          </a:lstStyle>
          <a:p>
            <a:pPr eaLnBrk="1">
              <a:lnSpc>
                <a:spcPct val="93000"/>
              </a:lnSpc>
              <a:buSzPct val="100000"/>
              <a:defRPr/>
            </a:pPr>
            <a:r>
              <a:rPr lang="nl-NL" altLang="nl-NL" sz="2400" smtClean="0">
                <a:solidFill>
                  <a:srgbClr val="000000"/>
                </a:solidFill>
              </a:rPr>
              <a:t>Dag 1: Aanleg (inclusief criteria)</a:t>
            </a:r>
          </a:p>
          <a:p>
            <a:pPr eaLnBrk="1">
              <a:lnSpc>
                <a:spcPct val="93000"/>
              </a:lnSpc>
              <a:buSzPct val="100000"/>
              <a:defRPr/>
            </a:pPr>
            <a:r>
              <a:rPr lang="nl-NL" altLang="nl-NL" sz="2400" b="1" smtClean="0">
                <a:solidFill>
                  <a:srgbClr val="008000"/>
                </a:solidFill>
                <a:effectLst>
                  <a:outerShdw blurRad="38100" dist="38100" dir="2700000" algn="tl">
                    <a:srgbClr val="C0C0C0"/>
                  </a:outerShdw>
                </a:effectLst>
              </a:rPr>
              <a:t>Dag 2: Beheer en onderhoud</a:t>
            </a:r>
          </a:p>
          <a:p>
            <a:pPr eaLnBrk="1">
              <a:lnSpc>
                <a:spcPct val="93000"/>
              </a:lnSpc>
              <a:buSzPct val="100000"/>
              <a:defRPr/>
            </a:pPr>
            <a:r>
              <a:rPr lang="nl-NL" altLang="nl-NL" sz="2400" smtClean="0">
                <a:solidFill>
                  <a:srgbClr val="000000"/>
                </a:solidFill>
              </a:rPr>
              <a:t>Dag 3: Beplanting</a:t>
            </a:r>
          </a:p>
          <a:p>
            <a:pPr eaLnBrk="1">
              <a:lnSpc>
                <a:spcPct val="93000"/>
              </a:lnSpc>
              <a:buSzPct val="100000"/>
              <a:defRPr/>
            </a:pPr>
            <a:endParaRPr lang="nl-NL" altLang="nl-NL" sz="2400" smtClean="0">
              <a:solidFill>
                <a:srgbClr val="000000"/>
              </a:solidFill>
            </a:endParaRPr>
          </a:p>
          <a:p>
            <a:pPr eaLnBrk="1">
              <a:lnSpc>
                <a:spcPct val="93000"/>
              </a:lnSpc>
              <a:buSzPct val="100000"/>
              <a:defRPr/>
            </a:pPr>
            <a:r>
              <a:rPr lang="nl-NL" altLang="nl-NL" sz="2400" smtClean="0">
                <a:solidFill>
                  <a:srgbClr val="000000"/>
                </a:solidFill>
              </a:rPr>
              <a:t>Dag 4: Integratie in levende tuin</a:t>
            </a:r>
          </a:p>
          <a:p>
            <a:pPr eaLnBrk="1">
              <a:lnSpc>
                <a:spcPct val="93000"/>
              </a:lnSpc>
              <a:buSzPct val="100000"/>
              <a:defRPr/>
            </a:pPr>
            <a:r>
              <a:rPr lang="nl-NL" altLang="nl-NL" sz="2400" smtClean="0">
                <a:solidFill>
                  <a:srgbClr val="000000"/>
                </a:solidFill>
              </a:rPr>
              <a:t>            Examen</a:t>
            </a:r>
          </a:p>
          <a:p>
            <a:pPr eaLnBrk="1">
              <a:lnSpc>
                <a:spcPct val="93000"/>
              </a:lnSpc>
              <a:buSzPct val="100000"/>
              <a:defRPr/>
            </a:pPr>
            <a:r>
              <a:rPr lang="nl-NL" altLang="nl-NL" sz="2400" smtClean="0">
                <a:solidFill>
                  <a:srgbClr val="000000"/>
                </a:solidFill>
              </a:rPr>
              <a:t>            Evaluatie</a:t>
            </a:r>
          </a:p>
          <a:p>
            <a:pPr eaLnBrk="1">
              <a:lnSpc>
                <a:spcPct val="93000"/>
              </a:lnSpc>
              <a:buSzPct val="100000"/>
              <a:defRPr/>
            </a:pPr>
            <a:r>
              <a:rPr lang="nl-NL" altLang="nl-NL" sz="2400" smtClean="0">
                <a:solidFill>
                  <a:srgbClr val="000000"/>
                </a:solidFill>
              </a:rPr>
              <a:t>            Uitreiking van certificaat</a:t>
            </a:r>
          </a:p>
        </p:txBody>
      </p:sp>
      <p:pic>
        <p:nvPicPr>
          <p:cNvPr id="2150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8300" y="6840538"/>
            <a:ext cx="209232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50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840538"/>
            <a:ext cx="82867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Text Box 1"/>
          <p:cNvSpPr txBox="1">
            <a:spLocks noChangeArrowheads="1"/>
          </p:cNvSpPr>
          <p:nvPr/>
        </p:nvSpPr>
        <p:spPr bwMode="auto">
          <a:xfrm>
            <a:off x="503238" y="287338"/>
            <a:ext cx="9072562"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8880" rIns="0" bIns="0" anchor="ct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9pPr>
          </a:lstStyle>
          <a:p>
            <a:pPr algn="ctr" eaLnBrk="1">
              <a:buClrTx/>
              <a:buFontTx/>
              <a:buNone/>
            </a:pPr>
            <a:r>
              <a:rPr lang="nl-NL" altLang="nl-NL" sz="4400">
                <a:solidFill>
                  <a:srgbClr val="000000"/>
                </a:solidFill>
              </a:rPr>
              <a:t>Geen klakkeloos beheer!</a:t>
            </a:r>
          </a:p>
        </p:txBody>
      </p:sp>
      <p:pic>
        <p:nvPicPr>
          <p:cNvPr id="2355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8300" y="6840538"/>
            <a:ext cx="209232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355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840538"/>
            <a:ext cx="82867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355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9863" y="1871663"/>
            <a:ext cx="7199312" cy="4787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Text Box 1"/>
          <p:cNvSpPr txBox="1">
            <a:spLocks noChangeArrowheads="1"/>
          </p:cNvSpPr>
          <p:nvPr/>
        </p:nvSpPr>
        <p:spPr bwMode="auto">
          <a:xfrm>
            <a:off x="503238" y="287338"/>
            <a:ext cx="9072562"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8880" rIns="0" bIns="0" anchor="ct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9pPr>
          </a:lstStyle>
          <a:p>
            <a:pPr algn="ctr" eaLnBrk="1">
              <a:buClrTx/>
              <a:buFontTx/>
              <a:buNone/>
            </a:pPr>
            <a:r>
              <a:rPr lang="nl-NL" altLang="nl-NL" sz="4400">
                <a:solidFill>
                  <a:srgbClr val="000000"/>
                </a:solidFill>
              </a:rPr>
              <a:t>Dag 2: Beheer en onderhoud</a:t>
            </a:r>
          </a:p>
        </p:txBody>
      </p:sp>
      <p:sp>
        <p:nvSpPr>
          <p:cNvPr id="25603" name="Text Box 2"/>
          <p:cNvSpPr txBox="1">
            <a:spLocks noChangeArrowheads="1"/>
          </p:cNvSpPr>
          <p:nvPr/>
        </p:nvSpPr>
        <p:spPr bwMode="auto">
          <a:xfrm>
            <a:off x="503238" y="1868488"/>
            <a:ext cx="9072562" cy="4384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466725" indent="-457200">
              <a:lnSpc>
                <a:spcPct val="93000"/>
              </a:lnSpc>
              <a:buClr>
                <a:srgbClr val="000000"/>
              </a:buClr>
              <a:buSzPct val="100000"/>
              <a:buFont typeface="Times New Roman" panose="02020603050405020304" pitchFamily="18" charset="0"/>
              <a:tabLst>
                <a:tab pos="466725" algn="l"/>
                <a:tab pos="914400" algn="l"/>
                <a:tab pos="1363663" algn="l"/>
                <a:tab pos="1812925" algn="l"/>
                <a:tab pos="2262188" algn="l"/>
                <a:tab pos="2711450" algn="l"/>
                <a:tab pos="3160713" algn="l"/>
                <a:tab pos="3609975" algn="l"/>
                <a:tab pos="4059238" algn="l"/>
                <a:tab pos="4508500" algn="l"/>
                <a:tab pos="4957763" algn="l"/>
                <a:tab pos="5407025" algn="l"/>
                <a:tab pos="5856288" algn="l"/>
                <a:tab pos="6305550" algn="l"/>
                <a:tab pos="6754813" algn="l"/>
                <a:tab pos="7204075" algn="l"/>
                <a:tab pos="7653338" algn="l"/>
                <a:tab pos="8102600" algn="l"/>
                <a:tab pos="8551863" algn="l"/>
                <a:tab pos="9001125" algn="l"/>
                <a:tab pos="9450388"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466725" algn="l"/>
                <a:tab pos="914400" algn="l"/>
                <a:tab pos="1363663" algn="l"/>
                <a:tab pos="1812925" algn="l"/>
                <a:tab pos="2262188" algn="l"/>
                <a:tab pos="2711450" algn="l"/>
                <a:tab pos="3160713" algn="l"/>
                <a:tab pos="3609975" algn="l"/>
                <a:tab pos="4059238" algn="l"/>
                <a:tab pos="4508500" algn="l"/>
                <a:tab pos="4957763" algn="l"/>
                <a:tab pos="5407025" algn="l"/>
                <a:tab pos="5856288" algn="l"/>
                <a:tab pos="6305550" algn="l"/>
                <a:tab pos="6754813" algn="l"/>
                <a:tab pos="7204075" algn="l"/>
                <a:tab pos="7653338" algn="l"/>
                <a:tab pos="8102600" algn="l"/>
                <a:tab pos="8551863" algn="l"/>
                <a:tab pos="9001125" algn="l"/>
                <a:tab pos="9450388"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466725" algn="l"/>
                <a:tab pos="914400" algn="l"/>
                <a:tab pos="1363663" algn="l"/>
                <a:tab pos="1812925" algn="l"/>
                <a:tab pos="2262188" algn="l"/>
                <a:tab pos="2711450" algn="l"/>
                <a:tab pos="3160713" algn="l"/>
                <a:tab pos="3609975" algn="l"/>
                <a:tab pos="4059238" algn="l"/>
                <a:tab pos="4508500" algn="l"/>
                <a:tab pos="4957763" algn="l"/>
                <a:tab pos="5407025" algn="l"/>
                <a:tab pos="5856288" algn="l"/>
                <a:tab pos="6305550" algn="l"/>
                <a:tab pos="6754813" algn="l"/>
                <a:tab pos="7204075" algn="l"/>
                <a:tab pos="7653338" algn="l"/>
                <a:tab pos="8102600" algn="l"/>
                <a:tab pos="8551863" algn="l"/>
                <a:tab pos="9001125" algn="l"/>
                <a:tab pos="9450388"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466725" algn="l"/>
                <a:tab pos="914400" algn="l"/>
                <a:tab pos="1363663" algn="l"/>
                <a:tab pos="1812925" algn="l"/>
                <a:tab pos="2262188" algn="l"/>
                <a:tab pos="2711450" algn="l"/>
                <a:tab pos="3160713" algn="l"/>
                <a:tab pos="3609975" algn="l"/>
                <a:tab pos="4059238" algn="l"/>
                <a:tab pos="4508500" algn="l"/>
                <a:tab pos="4957763" algn="l"/>
                <a:tab pos="5407025" algn="l"/>
                <a:tab pos="5856288" algn="l"/>
                <a:tab pos="6305550" algn="l"/>
                <a:tab pos="6754813" algn="l"/>
                <a:tab pos="7204075" algn="l"/>
                <a:tab pos="7653338" algn="l"/>
                <a:tab pos="8102600" algn="l"/>
                <a:tab pos="8551863" algn="l"/>
                <a:tab pos="9001125" algn="l"/>
                <a:tab pos="9450388"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466725" algn="l"/>
                <a:tab pos="914400" algn="l"/>
                <a:tab pos="1363663" algn="l"/>
                <a:tab pos="1812925" algn="l"/>
                <a:tab pos="2262188" algn="l"/>
                <a:tab pos="2711450" algn="l"/>
                <a:tab pos="3160713" algn="l"/>
                <a:tab pos="3609975" algn="l"/>
                <a:tab pos="4059238" algn="l"/>
                <a:tab pos="4508500" algn="l"/>
                <a:tab pos="4957763" algn="l"/>
                <a:tab pos="5407025" algn="l"/>
                <a:tab pos="5856288" algn="l"/>
                <a:tab pos="6305550" algn="l"/>
                <a:tab pos="6754813" algn="l"/>
                <a:tab pos="7204075" algn="l"/>
                <a:tab pos="7653338" algn="l"/>
                <a:tab pos="8102600" algn="l"/>
                <a:tab pos="8551863" algn="l"/>
                <a:tab pos="9001125" algn="l"/>
                <a:tab pos="9450388"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66725" algn="l"/>
                <a:tab pos="914400" algn="l"/>
                <a:tab pos="1363663" algn="l"/>
                <a:tab pos="1812925" algn="l"/>
                <a:tab pos="2262188" algn="l"/>
                <a:tab pos="2711450" algn="l"/>
                <a:tab pos="3160713" algn="l"/>
                <a:tab pos="3609975" algn="l"/>
                <a:tab pos="4059238" algn="l"/>
                <a:tab pos="4508500" algn="l"/>
                <a:tab pos="4957763" algn="l"/>
                <a:tab pos="5407025" algn="l"/>
                <a:tab pos="5856288" algn="l"/>
                <a:tab pos="6305550" algn="l"/>
                <a:tab pos="6754813" algn="l"/>
                <a:tab pos="7204075" algn="l"/>
                <a:tab pos="7653338" algn="l"/>
                <a:tab pos="8102600" algn="l"/>
                <a:tab pos="8551863" algn="l"/>
                <a:tab pos="9001125" algn="l"/>
                <a:tab pos="9450388"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66725" algn="l"/>
                <a:tab pos="914400" algn="l"/>
                <a:tab pos="1363663" algn="l"/>
                <a:tab pos="1812925" algn="l"/>
                <a:tab pos="2262188" algn="l"/>
                <a:tab pos="2711450" algn="l"/>
                <a:tab pos="3160713" algn="l"/>
                <a:tab pos="3609975" algn="l"/>
                <a:tab pos="4059238" algn="l"/>
                <a:tab pos="4508500" algn="l"/>
                <a:tab pos="4957763" algn="l"/>
                <a:tab pos="5407025" algn="l"/>
                <a:tab pos="5856288" algn="l"/>
                <a:tab pos="6305550" algn="l"/>
                <a:tab pos="6754813" algn="l"/>
                <a:tab pos="7204075" algn="l"/>
                <a:tab pos="7653338" algn="l"/>
                <a:tab pos="8102600" algn="l"/>
                <a:tab pos="8551863" algn="l"/>
                <a:tab pos="9001125" algn="l"/>
                <a:tab pos="9450388"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66725" algn="l"/>
                <a:tab pos="914400" algn="l"/>
                <a:tab pos="1363663" algn="l"/>
                <a:tab pos="1812925" algn="l"/>
                <a:tab pos="2262188" algn="l"/>
                <a:tab pos="2711450" algn="l"/>
                <a:tab pos="3160713" algn="l"/>
                <a:tab pos="3609975" algn="l"/>
                <a:tab pos="4059238" algn="l"/>
                <a:tab pos="4508500" algn="l"/>
                <a:tab pos="4957763" algn="l"/>
                <a:tab pos="5407025" algn="l"/>
                <a:tab pos="5856288" algn="l"/>
                <a:tab pos="6305550" algn="l"/>
                <a:tab pos="6754813" algn="l"/>
                <a:tab pos="7204075" algn="l"/>
                <a:tab pos="7653338" algn="l"/>
                <a:tab pos="8102600" algn="l"/>
                <a:tab pos="8551863" algn="l"/>
                <a:tab pos="9001125" algn="l"/>
                <a:tab pos="9450388"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466725" algn="l"/>
                <a:tab pos="914400" algn="l"/>
                <a:tab pos="1363663" algn="l"/>
                <a:tab pos="1812925" algn="l"/>
                <a:tab pos="2262188" algn="l"/>
                <a:tab pos="2711450" algn="l"/>
                <a:tab pos="3160713" algn="l"/>
                <a:tab pos="3609975" algn="l"/>
                <a:tab pos="4059238" algn="l"/>
                <a:tab pos="4508500" algn="l"/>
                <a:tab pos="4957763" algn="l"/>
                <a:tab pos="5407025" algn="l"/>
                <a:tab pos="5856288" algn="l"/>
                <a:tab pos="6305550" algn="l"/>
                <a:tab pos="6754813" algn="l"/>
                <a:tab pos="7204075" algn="l"/>
                <a:tab pos="7653338" algn="l"/>
                <a:tab pos="8102600" algn="l"/>
                <a:tab pos="8551863" algn="l"/>
                <a:tab pos="9001125" algn="l"/>
                <a:tab pos="9450388" algn="l"/>
              </a:tabLst>
              <a:defRPr>
                <a:solidFill>
                  <a:schemeClr val="bg1"/>
                </a:solidFill>
                <a:latin typeface="Arial" panose="020B0604020202020204" pitchFamily="34" charset="0"/>
                <a:ea typeface="Microsoft YaHei" panose="020B0503020204020204" pitchFamily="34" charset="-122"/>
              </a:defRPr>
            </a:lvl9pPr>
          </a:lstStyle>
          <a:p>
            <a:pPr eaLnBrk="1">
              <a:buFont typeface="Times New Roman" panose="02020603050405020304" pitchFamily="18" charset="0"/>
              <a:buAutoNum type="arabicPeriod"/>
            </a:pPr>
            <a:r>
              <a:rPr lang="nl-NL" altLang="nl-NL" sz="2400">
                <a:solidFill>
                  <a:srgbClr val="000000"/>
                </a:solidFill>
              </a:rPr>
              <a:t>Dilemma's onderhoud</a:t>
            </a:r>
          </a:p>
          <a:p>
            <a:pPr eaLnBrk="1">
              <a:buFont typeface="Times New Roman" panose="02020603050405020304" pitchFamily="18" charset="0"/>
              <a:buAutoNum type="arabicPeriod"/>
            </a:pPr>
            <a:r>
              <a:rPr lang="nl-NL" altLang="nl-NL" sz="2400">
                <a:solidFill>
                  <a:srgbClr val="000000"/>
                </a:solidFill>
              </a:rPr>
              <a:t>Puur natuur, geen chemie</a:t>
            </a:r>
          </a:p>
          <a:p>
            <a:pPr eaLnBrk="1">
              <a:buFont typeface="Times New Roman" panose="02020603050405020304" pitchFamily="18" charset="0"/>
              <a:buAutoNum type="arabicPeriod"/>
            </a:pPr>
            <a:r>
              <a:rPr lang="nl-NL" altLang="nl-NL" sz="2400">
                <a:solidFill>
                  <a:srgbClr val="000000"/>
                </a:solidFill>
              </a:rPr>
              <a:t>Permacultuur in de stad</a:t>
            </a:r>
          </a:p>
          <a:p>
            <a:pPr eaLnBrk="1">
              <a:buFont typeface="Times New Roman" panose="02020603050405020304" pitchFamily="18" charset="0"/>
              <a:buAutoNum type="arabicPeriod"/>
            </a:pPr>
            <a:r>
              <a:rPr lang="nl-NL" altLang="nl-NL" sz="2400">
                <a:solidFill>
                  <a:srgbClr val="000000"/>
                </a:solidFill>
              </a:rPr>
              <a:t>Rode draad opdracht</a:t>
            </a:r>
          </a:p>
          <a:p>
            <a:pPr eaLnBrk="1">
              <a:buFont typeface="Times New Roman" panose="02020603050405020304" pitchFamily="18" charset="0"/>
              <a:buAutoNum type="arabicPeriod"/>
            </a:pPr>
            <a:r>
              <a:rPr lang="nl-NL" altLang="nl-NL" sz="2400">
                <a:solidFill>
                  <a:srgbClr val="000000"/>
                </a:solidFill>
              </a:rPr>
              <a:t>Klimaat</a:t>
            </a:r>
          </a:p>
          <a:p>
            <a:pPr eaLnBrk="1">
              <a:buFont typeface="Times New Roman" panose="02020603050405020304" pitchFamily="18" charset="0"/>
              <a:buAutoNum type="arabicPeriod"/>
            </a:pPr>
            <a:r>
              <a:rPr lang="nl-NL" altLang="nl-NL" sz="2400">
                <a:solidFill>
                  <a:srgbClr val="000000"/>
                </a:solidFill>
              </a:rPr>
              <a:t>Duurzaamheid van materialen</a:t>
            </a:r>
          </a:p>
          <a:p>
            <a:pPr eaLnBrk="1">
              <a:buFont typeface="Times New Roman" panose="02020603050405020304" pitchFamily="18" charset="0"/>
              <a:buAutoNum type="arabicPeriod"/>
            </a:pPr>
            <a:r>
              <a:rPr lang="nl-NL" altLang="nl-NL" sz="2400">
                <a:solidFill>
                  <a:srgbClr val="000000"/>
                </a:solidFill>
              </a:rPr>
              <a:t>Gazon</a:t>
            </a:r>
          </a:p>
          <a:p>
            <a:pPr eaLnBrk="1">
              <a:buFont typeface="Times New Roman" panose="02020603050405020304" pitchFamily="18" charset="0"/>
              <a:buAutoNum type="arabicPeriod"/>
            </a:pPr>
            <a:r>
              <a:rPr lang="nl-NL" altLang="nl-NL" sz="2400">
                <a:solidFill>
                  <a:srgbClr val="000000"/>
                </a:solidFill>
              </a:rPr>
              <a:t>Evaluatie van cursusdag 2</a:t>
            </a:r>
          </a:p>
        </p:txBody>
      </p:sp>
      <p:pic>
        <p:nvPicPr>
          <p:cNvPr id="2560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8300" y="6840538"/>
            <a:ext cx="209232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60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840538"/>
            <a:ext cx="82867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Text Box 1"/>
          <p:cNvSpPr txBox="1">
            <a:spLocks noChangeArrowheads="1"/>
          </p:cNvSpPr>
          <p:nvPr/>
        </p:nvSpPr>
        <p:spPr bwMode="auto">
          <a:xfrm>
            <a:off x="503238" y="287338"/>
            <a:ext cx="9072562"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8880" rIns="0" bIns="0" anchor="ct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9pPr>
          </a:lstStyle>
          <a:p>
            <a:pPr algn="ctr" eaLnBrk="1">
              <a:buClrTx/>
              <a:buFontTx/>
              <a:buNone/>
            </a:pPr>
            <a:r>
              <a:rPr lang="nl-NL" altLang="nl-NL" sz="4400">
                <a:solidFill>
                  <a:srgbClr val="000000"/>
                </a:solidFill>
              </a:rPr>
              <a:t>Dilemma onderhoud (1)</a:t>
            </a:r>
          </a:p>
        </p:txBody>
      </p:sp>
      <p:pic>
        <p:nvPicPr>
          <p:cNvPr id="2765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8300" y="6840538"/>
            <a:ext cx="209232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65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840538"/>
            <a:ext cx="82867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65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0" y="1655763"/>
            <a:ext cx="3600450" cy="4805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4" name="Text Box 5"/>
          <p:cNvSpPr txBox="1">
            <a:spLocks noChangeArrowheads="1"/>
          </p:cNvSpPr>
          <p:nvPr/>
        </p:nvSpPr>
        <p:spPr bwMode="auto">
          <a:xfrm>
            <a:off x="5543550" y="3622675"/>
            <a:ext cx="3384550" cy="769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a:buClrTx/>
              <a:buFontTx/>
              <a:buNone/>
            </a:pPr>
            <a:r>
              <a:rPr lang="nl-NL" altLang="nl-NL" sz="2400">
                <a:solidFill>
                  <a:srgbClr val="000000"/>
                </a:solidFill>
              </a:rPr>
              <a:t>Door schoffelen krijg je nooit een levende tuin!</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Text Box 1"/>
          <p:cNvSpPr txBox="1">
            <a:spLocks noChangeArrowheads="1"/>
          </p:cNvSpPr>
          <p:nvPr/>
        </p:nvSpPr>
        <p:spPr bwMode="auto">
          <a:xfrm>
            <a:off x="503238" y="287338"/>
            <a:ext cx="9072562"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8880" rIns="0" bIns="0" anchor="ctr"/>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9pPr>
          </a:lstStyle>
          <a:p>
            <a:pPr algn="ctr" eaLnBrk="1">
              <a:buClrTx/>
              <a:buFontTx/>
              <a:buNone/>
            </a:pPr>
            <a:r>
              <a:rPr lang="nl-NL" altLang="nl-NL" sz="4400">
                <a:solidFill>
                  <a:srgbClr val="000000"/>
                </a:solidFill>
              </a:rPr>
              <a:t>Dilemma onderhoud (2)</a:t>
            </a:r>
          </a:p>
        </p:txBody>
      </p:sp>
      <p:pic>
        <p:nvPicPr>
          <p:cNvPr id="296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8300" y="6840538"/>
            <a:ext cx="209232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70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840538"/>
            <a:ext cx="82867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70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0438" y="2019300"/>
            <a:ext cx="5400675" cy="3600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702" name="Text Box 5"/>
          <p:cNvSpPr txBox="1">
            <a:spLocks noChangeArrowheads="1"/>
          </p:cNvSpPr>
          <p:nvPr/>
        </p:nvSpPr>
        <p:spPr bwMode="auto">
          <a:xfrm>
            <a:off x="2519363" y="6119813"/>
            <a:ext cx="5111750" cy="430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a:buClrTx/>
              <a:buFontTx/>
              <a:buNone/>
            </a:pPr>
            <a:r>
              <a:rPr lang="nl-NL" altLang="nl-NL" sz="2400">
                <a:solidFill>
                  <a:srgbClr val="000000"/>
                </a:solidFill>
              </a:rPr>
              <a:t>Veel bestrating is wateroverlast!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antoorthema">
  <a:themeElements>
    <a:clrScheme name="Kantoorthem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toorthema">
      <a:majorFont>
        <a:latin typeface="Arial"/>
        <a:ea typeface="Microsoft YaHei"/>
        <a:cs typeface=""/>
      </a:majorFont>
      <a:minorFont>
        <a:latin typeface="Arial"/>
        <a:ea typeface="Microsoft YaHei"/>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nl-NL" sz="1800" b="0" i="0" u="none" strike="noStrike" cap="none" normalizeH="0" baseline="0" smtClean="0">
            <a:ln>
              <a:noFill/>
            </a:ln>
            <a:solidFill>
              <a:schemeClr val="bg1"/>
            </a:solidFill>
            <a:effectLst/>
            <a:latin typeface="Arial" charset="0"/>
            <a:ea typeface="Microsoft YaHei" pitchFamily="3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nl-NL" sz="1800" b="0" i="0" u="none" strike="noStrike" cap="none" normalizeH="0" baseline="0" smtClean="0">
            <a:ln>
              <a:noFill/>
            </a:ln>
            <a:solidFill>
              <a:schemeClr val="bg1"/>
            </a:solidFill>
            <a:effectLst/>
            <a:latin typeface="Arial" charset="0"/>
            <a:ea typeface="Microsoft YaHei" pitchFamily="32" charset="-122"/>
          </a:defRPr>
        </a:defPPr>
      </a:lstStyle>
    </a:lnDef>
  </a:objectDefaults>
  <a:extraClrSchemeLst>
    <a:extraClrScheme>
      <a:clrScheme name="Kantoorthem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Kantoorthem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Kantoorthem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Kantoorthem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Kantoorthem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Kantoorthem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Kantoorthem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Kantoorthema">
  <a:themeElements>
    <a:clrScheme name="Kantoorthem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toorthema">
      <a:majorFont>
        <a:latin typeface="Arial"/>
        <a:ea typeface="Droid Sans Fallback"/>
        <a:cs typeface="Droid Sans Fallback"/>
      </a:majorFont>
      <a:minorFont>
        <a:latin typeface="Arial"/>
        <a:ea typeface="Droid Sans Fallback"/>
        <a:cs typeface="Droid Sans Fallback"/>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nl-NL" sz="1800" b="0" i="0" u="none" strike="noStrike" cap="none" normalizeH="0" baseline="0" smtClean="0">
            <a:ln>
              <a:noFill/>
            </a:ln>
            <a:solidFill>
              <a:schemeClr val="bg1"/>
            </a:solidFill>
            <a:effectLst/>
            <a:latin typeface="Arial" charset="0"/>
            <a:ea typeface="Microsoft YaHei" pitchFamily="3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nl-NL" sz="1800" b="0" i="0" u="none" strike="noStrike" cap="none" normalizeH="0" baseline="0" smtClean="0">
            <a:ln>
              <a:noFill/>
            </a:ln>
            <a:solidFill>
              <a:schemeClr val="bg1"/>
            </a:solidFill>
            <a:effectLst/>
            <a:latin typeface="Arial" charset="0"/>
            <a:ea typeface="Microsoft YaHei" pitchFamily="32" charset="-122"/>
          </a:defRPr>
        </a:defPPr>
      </a:lstStyle>
    </a:lnDef>
  </a:objectDefaults>
  <a:extraClrSchemeLst>
    <a:extraClrScheme>
      <a:clrScheme name="Kantoorthem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Kantoorthem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Kantoorthem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Kantoorthem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Kantoorthem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Kantoorthem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Kantoorthem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Kantoorthema">
  <a:themeElements>
    <a:clrScheme name="Kantoorthem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toorthema">
      <a:majorFont>
        <a:latin typeface="Arial"/>
        <a:ea typeface="Droid Sans Fallback"/>
        <a:cs typeface="Droid Sans Fallback"/>
      </a:majorFont>
      <a:minorFont>
        <a:latin typeface="Arial"/>
        <a:ea typeface="Droid Sans Fallback"/>
        <a:cs typeface="Droid Sans Fallback"/>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nl-NL" sz="1800" b="0" i="0" u="none" strike="noStrike" cap="none" normalizeH="0" baseline="0" smtClean="0">
            <a:ln>
              <a:noFill/>
            </a:ln>
            <a:solidFill>
              <a:schemeClr val="bg1"/>
            </a:solidFill>
            <a:effectLst/>
            <a:latin typeface="Arial" charset="0"/>
            <a:ea typeface="Microsoft YaHei" pitchFamily="3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nl-NL" sz="1800" b="0" i="0" u="none" strike="noStrike" cap="none" normalizeH="0" baseline="0" smtClean="0">
            <a:ln>
              <a:noFill/>
            </a:ln>
            <a:solidFill>
              <a:schemeClr val="bg1"/>
            </a:solidFill>
            <a:effectLst/>
            <a:latin typeface="Arial" charset="0"/>
            <a:ea typeface="Microsoft YaHei" pitchFamily="32" charset="-122"/>
          </a:defRPr>
        </a:defPPr>
      </a:lstStyle>
    </a:lnDef>
  </a:objectDefaults>
  <a:extraClrSchemeLst>
    <a:extraClrScheme>
      <a:clrScheme name="Kantoorthem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Kantoorthem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Kantoorthem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Kantoorthem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Kantoorthem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Kantoorthem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Kantoorthem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Kantoorth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Kantoorthema">
  <a:themeElements>
    <a:clrScheme name="Kantoorthem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toorthema">
      <a:majorFont>
        <a:latin typeface="Arial"/>
        <a:ea typeface="Droid Sans Fallback"/>
        <a:cs typeface="Droid Sans Fallback"/>
      </a:majorFont>
      <a:minorFont>
        <a:latin typeface="Arial"/>
        <a:ea typeface="Droid Sans Fallback"/>
        <a:cs typeface="Droid Sans Fallback"/>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nl-NL" sz="1800" b="0" i="0" u="none" strike="noStrike" cap="none" normalizeH="0" baseline="0" smtClean="0">
            <a:ln>
              <a:noFill/>
            </a:ln>
            <a:solidFill>
              <a:schemeClr val="bg1"/>
            </a:solidFill>
            <a:effectLst/>
            <a:latin typeface="Arial" charset="0"/>
            <a:ea typeface="Microsoft YaHei" pitchFamily="3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nl-NL" sz="1800" b="0" i="0" u="none" strike="noStrike" cap="none" normalizeH="0" baseline="0" smtClean="0">
            <a:ln>
              <a:noFill/>
            </a:ln>
            <a:solidFill>
              <a:schemeClr val="bg1"/>
            </a:solidFill>
            <a:effectLst/>
            <a:latin typeface="Arial" charset="0"/>
            <a:ea typeface="Microsoft YaHei" pitchFamily="32" charset="-122"/>
          </a:defRPr>
        </a:defPPr>
      </a:lstStyle>
    </a:lnDef>
  </a:objectDefaults>
  <a:extraClrSchemeLst>
    <a:extraClrScheme>
      <a:clrScheme name="Kantoorthem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Kantoorthem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Kantoorthem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Kantoorthem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Kantoorthem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Kantoorthem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Kantoorthem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Kantoorthema">
  <a:themeElements>
    <a:clrScheme name="Kantoorthem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toorthema">
      <a:majorFont>
        <a:latin typeface="Arial"/>
        <a:ea typeface="Droid Sans Fallback"/>
        <a:cs typeface="Droid Sans Fallback"/>
      </a:majorFont>
      <a:minorFont>
        <a:latin typeface="Arial"/>
        <a:ea typeface="Droid Sans Fallback"/>
        <a:cs typeface="Droid Sans Fallback"/>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nl-NL" sz="1800" b="0" i="0" u="none" strike="noStrike" cap="none" normalizeH="0" baseline="0" smtClean="0">
            <a:ln>
              <a:noFill/>
            </a:ln>
            <a:solidFill>
              <a:schemeClr val="bg1"/>
            </a:solidFill>
            <a:effectLst/>
            <a:latin typeface="Arial" charset="0"/>
            <a:ea typeface="Microsoft YaHei" pitchFamily="3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nl-NL" sz="1800" b="0" i="0" u="none" strike="noStrike" cap="none" normalizeH="0" baseline="0" smtClean="0">
            <a:ln>
              <a:noFill/>
            </a:ln>
            <a:solidFill>
              <a:schemeClr val="bg1"/>
            </a:solidFill>
            <a:effectLst/>
            <a:latin typeface="Arial" charset="0"/>
            <a:ea typeface="Microsoft YaHei" pitchFamily="32" charset="-122"/>
          </a:defRPr>
        </a:defPPr>
      </a:lstStyle>
    </a:lnDef>
  </a:objectDefaults>
  <a:extraClrSchemeLst>
    <a:extraClrScheme>
      <a:clrScheme name="Kantoorthem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Kantoorthem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Kantoorthem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Kantoorthem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Kantoorthem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Kantoorthem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Kantoorthem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Kantoorthema">
  <a:themeElements>
    <a:clrScheme name="Kantoorthem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toorthema">
      <a:majorFont>
        <a:latin typeface="Arial"/>
        <a:ea typeface="Droid Sans Fallback"/>
        <a:cs typeface="Droid Sans Fallback"/>
      </a:majorFont>
      <a:minorFont>
        <a:latin typeface="Arial"/>
        <a:ea typeface="Droid Sans Fallback"/>
        <a:cs typeface="Droid Sans Fallback"/>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nl-NL" sz="1800" b="0" i="0" u="none" strike="noStrike" cap="none" normalizeH="0" baseline="0" smtClean="0">
            <a:ln>
              <a:noFill/>
            </a:ln>
            <a:solidFill>
              <a:schemeClr val="bg1"/>
            </a:solidFill>
            <a:effectLst/>
            <a:latin typeface="Arial" charset="0"/>
            <a:ea typeface="Microsoft YaHei" pitchFamily="3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nl-NL" sz="1800" b="0" i="0" u="none" strike="noStrike" cap="none" normalizeH="0" baseline="0" smtClean="0">
            <a:ln>
              <a:noFill/>
            </a:ln>
            <a:solidFill>
              <a:schemeClr val="bg1"/>
            </a:solidFill>
            <a:effectLst/>
            <a:latin typeface="Arial" charset="0"/>
            <a:ea typeface="Microsoft YaHei" pitchFamily="32" charset="-122"/>
          </a:defRPr>
        </a:defPPr>
      </a:lstStyle>
    </a:lnDef>
  </a:objectDefaults>
  <a:extraClrSchemeLst>
    <a:extraClrScheme>
      <a:clrScheme name="Kantoorthem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Kantoorthem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Kantoorthem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Kantoorthem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Kantoorthem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Kantoorthem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Kantoorthem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Kantoorthema">
  <a:themeElements>
    <a:clrScheme name="Kantoorthem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toorthema">
      <a:majorFont>
        <a:latin typeface="Times New Roman"/>
        <a:ea typeface="Droid Sans Fallback"/>
        <a:cs typeface="Droid Sans Fallback"/>
      </a:majorFont>
      <a:minorFont>
        <a:latin typeface="Arial"/>
        <a:ea typeface="Droid Sans Fallback"/>
        <a:cs typeface="Droid Sans Fallback"/>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nl-NL" sz="1800" b="0" i="0" u="none" strike="noStrike" cap="none" normalizeH="0" baseline="0" smtClean="0">
            <a:ln>
              <a:noFill/>
            </a:ln>
            <a:solidFill>
              <a:schemeClr val="bg1"/>
            </a:solidFill>
            <a:effectLst/>
            <a:latin typeface="Arial" charset="0"/>
            <a:ea typeface="Microsoft YaHei" pitchFamily="3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nl-NL" sz="1800" b="0" i="0" u="none" strike="noStrike" cap="none" normalizeH="0" baseline="0" smtClean="0">
            <a:ln>
              <a:noFill/>
            </a:ln>
            <a:solidFill>
              <a:schemeClr val="bg1"/>
            </a:solidFill>
            <a:effectLst/>
            <a:latin typeface="Arial" charset="0"/>
            <a:ea typeface="Microsoft YaHei" pitchFamily="32" charset="-122"/>
          </a:defRPr>
        </a:defPPr>
      </a:lstStyle>
    </a:lnDef>
  </a:objectDefaults>
  <a:extraClrSchemeLst>
    <a:extraClrScheme>
      <a:clrScheme name="Kantoorthem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Kantoorthem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Kantoorthem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Kantoorthem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Kantoorthem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Kantoorthem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Kantoorthem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Kantoorthema">
  <a:themeElements>
    <a:clrScheme name="Kantoorthem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toorthema">
      <a:majorFont>
        <a:latin typeface="Arial"/>
        <a:ea typeface="Droid Sans Fallback"/>
        <a:cs typeface="Droid Sans Fallback"/>
      </a:majorFont>
      <a:minorFont>
        <a:latin typeface="Arial"/>
        <a:ea typeface="Droid Sans Fallback"/>
        <a:cs typeface="Droid Sans Fallback"/>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nl-NL" sz="1800" b="0" i="0" u="none" strike="noStrike" cap="none" normalizeH="0" baseline="0" smtClean="0">
            <a:ln>
              <a:noFill/>
            </a:ln>
            <a:solidFill>
              <a:schemeClr val="bg1"/>
            </a:solidFill>
            <a:effectLst/>
            <a:latin typeface="Arial" charset="0"/>
            <a:ea typeface="Microsoft YaHei" pitchFamily="3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nl-NL" sz="1800" b="0" i="0" u="none" strike="noStrike" cap="none" normalizeH="0" baseline="0" smtClean="0">
            <a:ln>
              <a:noFill/>
            </a:ln>
            <a:solidFill>
              <a:schemeClr val="bg1"/>
            </a:solidFill>
            <a:effectLst/>
            <a:latin typeface="Arial" charset="0"/>
            <a:ea typeface="Microsoft YaHei" pitchFamily="32" charset="-122"/>
          </a:defRPr>
        </a:defPPr>
      </a:lstStyle>
    </a:lnDef>
  </a:objectDefaults>
  <a:extraClrSchemeLst>
    <a:extraClrScheme>
      <a:clrScheme name="Kantoorthem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Kantoorthem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Kantoorthem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Kantoorthem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Kantoorthem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Kantoorthem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Kantoorthem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Kantoorthema">
  <a:themeElements>
    <a:clrScheme name="Kantoorthem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toorthema">
      <a:majorFont>
        <a:latin typeface="Arial"/>
        <a:ea typeface="WenQuanYi Zen Hei"/>
        <a:cs typeface="WenQuanYi Zen Hei"/>
      </a:majorFont>
      <a:minorFont>
        <a:latin typeface="Arial"/>
        <a:ea typeface="WenQuanYi Zen Hei"/>
        <a:cs typeface="WenQuanYi Zen Hei"/>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nl-NL" sz="1800" b="0" i="0" u="none" strike="noStrike" cap="none" normalizeH="0" baseline="0" smtClean="0">
            <a:ln>
              <a:noFill/>
            </a:ln>
            <a:solidFill>
              <a:schemeClr val="bg1"/>
            </a:solidFill>
            <a:effectLst/>
            <a:latin typeface="Arial" charset="0"/>
            <a:ea typeface="Microsoft YaHei" pitchFamily="3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nl-NL" sz="1800" b="0" i="0" u="none" strike="noStrike" cap="none" normalizeH="0" baseline="0" smtClean="0">
            <a:ln>
              <a:noFill/>
            </a:ln>
            <a:solidFill>
              <a:schemeClr val="bg1"/>
            </a:solidFill>
            <a:effectLst/>
            <a:latin typeface="Arial" charset="0"/>
            <a:ea typeface="Microsoft YaHei" pitchFamily="32" charset="-122"/>
          </a:defRPr>
        </a:defPPr>
      </a:lstStyle>
    </a:lnDef>
  </a:objectDefaults>
  <a:extraClrSchemeLst>
    <a:extraClrScheme>
      <a:clrScheme name="Kantoorthem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Kantoorthem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Kantoorthem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Kantoorthem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Kantoorthem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Kantoorthem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Kantoorthem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Kantoorthema">
  <a:themeElements>
    <a:clrScheme name="Kantoorthem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toorthema">
      <a:majorFont>
        <a:latin typeface="Arial"/>
        <a:ea typeface="Droid Sans Fallback"/>
        <a:cs typeface="Droid Sans Fallback"/>
      </a:majorFont>
      <a:minorFont>
        <a:latin typeface="Arial"/>
        <a:ea typeface="Droid Sans Fallback"/>
        <a:cs typeface="Droid Sans Fallback"/>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nl-NL" sz="1800" b="0" i="0" u="none" strike="noStrike" cap="none" normalizeH="0" baseline="0" smtClean="0">
            <a:ln>
              <a:noFill/>
            </a:ln>
            <a:solidFill>
              <a:schemeClr val="bg1"/>
            </a:solidFill>
            <a:effectLst/>
            <a:latin typeface="Arial" charset="0"/>
            <a:ea typeface="Microsoft YaHei" pitchFamily="3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nl-NL" sz="1800" b="0" i="0" u="none" strike="noStrike" cap="none" normalizeH="0" baseline="0" smtClean="0">
            <a:ln>
              <a:noFill/>
            </a:ln>
            <a:solidFill>
              <a:schemeClr val="bg1"/>
            </a:solidFill>
            <a:effectLst/>
            <a:latin typeface="Arial" charset="0"/>
            <a:ea typeface="Microsoft YaHei" pitchFamily="32" charset="-122"/>
          </a:defRPr>
        </a:defPPr>
      </a:lstStyle>
    </a:lnDef>
  </a:objectDefaults>
  <a:extraClrSchemeLst>
    <a:extraClrScheme>
      <a:clrScheme name="Kantoorthem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Kantoorthem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Kantoorthem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Kantoorthem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Kantoorthem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Kantoorthem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Kantoorthem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Kantoorthema">
  <a:themeElements>
    <a:clrScheme name="Kantoorthem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toorthema">
      <a:majorFont>
        <a:latin typeface="Times New Roman"/>
        <a:ea typeface="Droid Sans Fallback"/>
        <a:cs typeface="Droid Sans Fallback"/>
      </a:majorFont>
      <a:minorFont>
        <a:latin typeface="Times New Roman"/>
        <a:ea typeface="Droid Sans Fallback"/>
        <a:cs typeface="Droid Sans Fallback"/>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nl-NL" sz="1800" b="0" i="0" u="none" strike="noStrike" cap="none" normalizeH="0" baseline="0" smtClean="0">
            <a:ln>
              <a:noFill/>
            </a:ln>
            <a:solidFill>
              <a:schemeClr val="bg1"/>
            </a:solidFill>
            <a:effectLst/>
            <a:latin typeface="Arial" charset="0"/>
            <a:ea typeface="Microsoft YaHei" pitchFamily="3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nl-NL" sz="1800" b="0" i="0" u="none" strike="noStrike" cap="none" normalizeH="0" baseline="0" smtClean="0">
            <a:ln>
              <a:noFill/>
            </a:ln>
            <a:solidFill>
              <a:schemeClr val="bg1"/>
            </a:solidFill>
            <a:effectLst/>
            <a:latin typeface="Arial" charset="0"/>
            <a:ea typeface="Microsoft YaHei" pitchFamily="32" charset="-122"/>
          </a:defRPr>
        </a:defPPr>
      </a:lstStyle>
    </a:lnDef>
  </a:objectDefaults>
  <a:extraClrSchemeLst>
    <a:extraClrScheme>
      <a:clrScheme name="Kantoorthem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Kantoorthem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Kantoorthem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Kantoorthem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Kantoorthem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Kantoorthem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Kantoorthem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16863</TotalTime>
  <Words>3466</Words>
  <Application>Microsoft Office PowerPoint</Application>
  <PresentationFormat>Aangepast</PresentationFormat>
  <Paragraphs>361</Paragraphs>
  <Slides>31</Slides>
  <Notes>31</Notes>
  <HiddenSlides>0</HiddenSlides>
  <MMClips>0</MMClips>
  <ScaleCrop>false</ScaleCrop>
  <HeadingPairs>
    <vt:vector size="6" baseType="variant">
      <vt:variant>
        <vt:lpstr>Gebruikte lettertypen</vt:lpstr>
      </vt:variant>
      <vt:variant>
        <vt:i4>7</vt:i4>
      </vt:variant>
      <vt:variant>
        <vt:lpstr>Thema</vt:lpstr>
      </vt:variant>
      <vt:variant>
        <vt:i4>11</vt:i4>
      </vt:variant>
      <vt:variant>
        <vt:lpstr>Diatitels</vt:lpstr>
      </vt:variant>
      <vt:variant>
        <vt:i4>31</vt:i4>
      </vt:variant>
    </vt:vector>
  </HeadingPairs>
  <TitlesOfParts>
    <vt:vector size="49" baseType="lpstr">
      <vt:lpstr>Microsoft YaHei</vt:lpstr>
      <vt:lpstr>Arial</vt:lpstr>
      <vt:lpstr>Calibri</vt:lpstr>
      <vt:lpstr>Droid Sans Fallback</vt:lpstr>
      <vt:lpstr>Segoe UI</vt:lpstr>
      <vt:lpstr>Times New Roman</vt:lpstr>
      <vt:lpstr>WenQuanYi Zen Hei</vt:lpstr>
      <vt:lpstr>Kantoorthema</vt:lpstr>
      <vt:lpstr>1_Kantoorthema</vt:lpstr>
      <vt:lpstr>2_Kantoorthema</vt:lpstr>
      <vt:lpstr>3_Kantoorthema</vt:lpstr>
      <vt:lpstr>4_Kantoorthema</vt:lpstr>
      <vt:lpstr>5_Kantoorthema</vt:lpstr>
      <vt:lpstr>6_Kantoorthema</vt:lpstr>
      <vt:lpstr>7_Kantoorthema</vt:lpstr>
      <vt:lpstr>8_Kantoorthema</vt:lpstr>
      <vt:lpstr>9_Kantoorthema</vt:lpstr>
      <vt:lpstr>10_Kantoorthema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Cursus: De levende tuin</dc:title>
  <dc:creator>Heidi Hekman</dc:creator>
  <cp:lastModifiedBy>Hannie Kwant</cp:lastModifiedBy>
  <cp:revision>46</cp:revision>
  <cp:lastPrinted>2014-04-17T19:50:47Z</cp:lastPrinted>
  <dcterms:created xsi:type="dcterms:W3CDTF">2013-10-17T12:38:39Z</dcterms:created>
  <dcterms:modified xsi:type="dcterms:W3CDTF">2017-12-04T13:36:26Z</dcterms:modified>
</cp:coreProperties>
</file>